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33"/>
  </p:notesMasterIdLst>
  <p:sldIdLst>
    <p:sldId id="256" r:id="rId5"/>
    <p:sldId id="604" r:id="rId6"/>
    <p:sldId id="446" r:id="rId7"/>
    <p:sldId id="276" r:id="rId8"/>
    <p:sldId id="377" r:id="rId9"/>
    <p:sldId id="289" r:id="rId10"/>
    <p:sldId id="577" r:id="rId11"/>
    <p:sldId id="598" r:id="rId12"/>
    <p:sldId id="580" r:id="rId13"/>
    <p:sldId id="278" r:id="rId14"/>
    <p:sldId id="474" r:id="rId15"/>
    <p:sldId id="290" r:id="rId16"/>
    <p:sldId id="431" r:id="rId17"/>
    <p:sldId id="390" r:id="rId18"/>
    <p:sldId id="581" r:id="rId19"/>
    <p:sldId id="321" r:id="rId20"/>
    <p:sldId id="312" r:id="rId21"/>
    <p:sldId id="322" r:id="rId22"/>
    <p:sldId id="269" r:id="rId23"/>
    <p:sldId id="262" r:id="rId24"/>
    <p:sldId id="582" r:id="rId25"/>
    <p:sldId id="583" r:id="rId26"/>
    <p:sldId id="307" r:id="rId27"/>
    <p:sldId id="875" r:id="rId28"/>
    <p:sldId id="876" r:id="rId29"/>
    <p:sldId id="869" r:id="rId30"/>
    <p:sldId id="870" r:id="rId31"/>
    <p:sldId id="600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Wong" userId="e52bf2cb0b8945b6" providerId="LiveId" clId="{5A05D925-EE48-460F-B13F-B48ABE73B0AB}"/>
    <pc:docChg chg="undo redo custSel addSld delSld modSld modMainMaster">
      <pc:chgData name="Danny Wong" userId="e52bf2cb0b8945b6" providerId="LiveId" clId="{5A05D925-EE48-460F-B13F-B48ABE73B0AB}" dt="2021-01-12T03:25:07.721" v="464" actId="1076"/>
      <pc:docMkLst>
        <pc:docMk/>
      </pc:docMkLst>
      <pc:sldChg chg="delSp modSp">
        <pc:chgData name="Danny Wong" userId="e52bf2cb0b8945b6" providerId="LiveId" clId="{5A05D925-EE48-460F-B13F-B48ABE73B0AB}" dt="2021-01-12T03:19:37.603" v="417" actId="1076"/>
        <pc:sldMkLst>
          <pc:docMk/>
          <pc:sldMk cId="2461301095" sldId="256"/>
        </pc:sldMkLst>
        <pc:picChg chg="mod">
          <ac:chgData name="Danny Wong" userId="e52bf2cb0b8945b6" providerId="LiveId" clId="{5A05D925-EE48-460F-B13F-B48ABE73B0AB}" dt="2021-01-12T03:19:37.603" v="417" actId="1076"/>
          <ac:picMkLst>
            <pc:docMk/>
            <pc:sldMk cId="2461301095" sldId="256"/>
            <ac:picMk id="5" creationId="{B8881A7F-4DA3-4AC8-BB1E-C2006594313A}"/>
          </ac:picMkLst>
        </pc:picChg>
        <pc:picChg chg="del">
          <ac:chgData name="Danny Wong" userId="e52bf2cb0b8945b6" providerId="LiveId" clId="{5A05D925-EE48-460F-B13F-B48ABE73B0AB}" dt="2021-01-12T03:19:34.845" v="416" actId="478"/>
          <ac:picMkLst>
            <pc:docMk/>
            <pc:sldMk cId="2461301095" sldId="256"/>
            <ac:picMk id="1026" creationId="{200C8E50-3637-4335-931F-EEDF5914FE66}"/>
          </ac:picMkLst>
        </pc:picChg>
      </pc:sldChg>
      <pc:sldChg chg="del">
        <pc:chgData name="Danny Wong" userId="e52bf2cb0b8945b6" providerId="LiveId" clId="{5A05D925-EE48-460F-B13F-B48ABE73B0AB}" dt="2021-01-11T16:12:46.972" v="273" actId="47"/>
        <pc:sldMkLst>
          <pc:docMk/>
          <pc:sldMk cId="0" sldId="261"/>
        </pc:sldMkLst>
      </pc:sldChg>
      <pc:sldChg chg="delSp">
        <pc:chgData name="Danny Wong" userId="e52bf2cb0b8945b6" providerId="LiveId" clId="{5A05D925-EE48-460F-B13F-B48ABE73B0AB}" dt="2021-01-11T16:12:58.206" v="276" actId="478"/>
        <pc:sldMkLst>
          <pc:docMk/>
          <pc:sldMk cId="0" sldId="262"/>
        </pc:sldMkLst>
        <pc:grpChg chg="del">
          <ac:chgData name="Danny Wong" userId="e52bf2cb0b8945b6" providerId="LiveId" clId="{5A05D925-EE48-460F-B13F-B48ABE73B0AB}" dt="2021-01-11T16:12:58.206" v="276" actId="478"/>
          <ac:grpSpMkLst>
            <pc:docMk/>
            <pc:sldMk cId="0" sldId="262"/>
            <ac:grpSpMk id="2" creationId="{00000000-0000-0000-0000-000000000000}"/>
          </ac:grpSpMkLst>
        </pc:grpChg>
      </pc:sldChg>
      <pc:sldChg chg="addSp delSp modSp mod">
        <pc:chgData name="Danny Wong" userId="e52bf2cb0b8945b6" providerId="LiveId" clId="{5A05D925-EE48-460F-B13F-B48ABE73B0AB}" dt="2021-01-11T16:12:07.986" v="268" actId="1076"/>
        <pc:sldMkLst>
          <pc:docMk/>
          <pc:sldMk cId="0" sldId="269"/>
        </pc:sldMkLst>
        <pc:spChg chg="del">
          <ac:chgData name="Danny Wong" userId="e52bf2cb0b8945b6" providerId="LiveId" clId="{5A05D925-EE48-460F-B13F-B48ABE73B0AB}" dt="2021-01-11T16:12:05.666" v="266" actId="478"/>
          <ac:spMkLst>
            <pc:docMk/>
            <pc:sldMk cId="0" sldId="269"/>
            <ac:spMk id="3" creationId="{7E2FA2B4-A38C-4E0B-AE3E-1995A8A537E7}"/>
          </ac:spMkLst>
        </pc:spChg>
        <pc:spChg chg="add mod">
          <ac:chgData name="Danny Wong" userId="e52bf2cb0b8945b6" providerId="LiveId" clId="{5A05D925-EE48-460F-B13F-B48ABE73B0AB}" dt="2021-01-11T16:12:07.986" v="268" actId="1076"/>
          <ac:spMkLst>
            <pc:docMk/>
            <pc:sldMk cId="0" sldId="269"/>
            <ac:spMk id="4" creationId="{71C9944F-AFA6-4BC3-BDD4-CB3B84E1BBDC}"/>
          </ac:spMkLst>
        </pc:spChg>
      </pc:sldChg>
      <pc:sldChg chg="del">
        <pc:chgData name="Danny Wong" userId="e52bf2cb0b8945b6" providerId="LiveId" clId="{5A05D925-EE48-460F-B13F-B48ABE73B0AB}" dt="2021-01-11T16:12:34.373" v="270" actId="47"/>
        <pc:sldMkLst>
          <pc:docMk/>
          <pc:sldMk cId="0" sldId="271"/>
        </pc:sldMkLst>
      </pc:sldChg>
      <pc:sldChg chg="del">
        <pc:chgData name="Danny Wong" userId="e52bf2cb0b8945b6" providerId="LiveId" clId="{5A05D925-EE48-460F-B13F-B48ABE73B0AB}" dt="2021-01-11T16:07:09.619" v="91" actId="47"/>
        <pc:sldMkLst>
          <pc:docMk/>
          <pc:sldMk cId="1268020644" sldId="274"/>
        </pc:sldMkLst>
      </pc:sldChg>
      <pc:sldChg chg="delSp modSp mod">
        <pc:chgData name="Danny Wong" userId="e52bf2cb0b8945b6" providerId="LiveId" clId="{5A05D925-EE48-460F-B13F-B48ABE73B0AB}" dt="2021-01-11T16:08:48.346" v="141" actId="1076"/>
        <pc:sldMkLst>
          <pc:docMk/>
          <pc:sldMk cId="448447204" sldId="277"/>
        </pc:sldMkLst>
        <pc:spChg chg="mod">
          <ac:chgData name="Danny Wong" userId="e52bf2cb0b8945b6" providerId="LiveId" clId="{5A05D925-EE48-460F-B13F-B48ABE73B0AB}" dt="2021-01-11T16:08:48.346" v="141" actId="1076"/>
          <ac:spMkLst>
            <pc:docMk/>
            <pc:sldMk cId="448447204" sldId="277"/>
            <ac:spMk id="11" creationId="{00000000-0000-0000-0000-000000000000}"/>
          </ac:spMkLst>
        </pc:spChg>
        <pc:picChg chg="del">
          <ac:chgData name="Danny Wong" userId="e52bf2cb0b8945b6" providerId="LiveId" clId="{5A05D925-EE48-460F-B13F-B48ABE73B0AB}" dt="2021-01-11T16:08:44.724" v="140" actId="478"/>
          <ac:picMkLst>
            <pc:docMk/>
            <pc:sldMk cId="448447204" sldId="277"/>
            <ac:picMk id="3" creationId="{00000000-0000-0000-0000-000000000000}"/>
          </ac:picMkLst>
        </pc:picChg>
      </pc:sldChg>
      <pc:sldChg chg="delSp mod delAnim">
        <pc:chgData name="Danny Wong" userId="e52bf2cb0b8945b6" providerId="LiveId" clId="{5A05D925-EE48-460F-B13F-B48ABE73B0AB}" dt="2021-01-11T16:10:34.245" v="245" actId="478"/>
        <pc:sldMkLst>
          <pc:docMk/>
          <pc:sldMk cId="595668972" sldId="278"/>
        </pc:sldMkLst>
        <pc:picChg chg="del">
          <ac:chgData name="Danny Wong" userId="e52bf2cb0b8945b6" providerId="LiveId" clId="{5A05D925-EE48-460F-B13F-B48ABE73B0AB}" dt="2021-01-11T16:10:34.245" v="245" actId="478"/>
          <ac:picMkLst>
            <pc:docMk/>
            <pc:sldMk cId="595668972" sldId="278"/>
            <ac:picMk id="3" creationId="{93BA85E8-AA2F-46F9-A4CE-DF8C26727357}"/>
          </ac:picMkLst>
        </pc:picChg>
      </pc:sldChg>
      <pc:sldChg chg="del">
        <pc:chgData name="Danny Wong" userId="e52bf2cb0b8945b6" providerId="LiveId" clId="{5A05D925-EE48-460F-B13F-B48ABE73B0AB}" dt="2021-01-11T16:10:32.539" v="244" actId="47"/>
        <pc:sldMkLst>
          <pc:docMk/>
          <pc:sldMk cId="3026278330" sldId="281"/>
        </pc:sldMkLst>
      </pc:sldChg>
      <pc:sldChg chg="del">
        <pc:chgData name="Danny Wong" userId="e52bf2cb0b8945b6" providerId="LiveId" clId="{5A05D925-EE48-460F-B13F-B48ABE73B0AB}" dt="2021-01-11T16:06:45.677" v="82" actId="47"/>
        <pc:sldMkLst>
          <pc:docMk/>
          <pc:sldMk cId="3312241428" sldId="286"/>
        </pc:sldMkLst>
      </pc:sldChg>
      <pc:sldChg chg="delSp">
        <pc:chgData name="Danny Wong" userId="e52bf2cb0b8945b6" providerId="LiveId" clId="{5A05D925-EE48-460F-B13F-B48ABE73B0AB}" dt="2021-01-11T16:10:45.223" v="247" actId="478"/>
        <pc:sldMkLst>
          <pc:docMk/>
          <pc:sldMk cId="0" sldId="290"/>
        </pc:sldMkLst>
        <pc:picChg chg="del">
          <ac:chgData name="Danny Wong" userId="e52bf2cb0b8945b6" providerId="LiveId" clId="{5A05D925-EE48-460F-B13F-B48ABE73B0AB}" dt="2021-01-11T16:10:45.223" v="247" actId="478"/>
          <ac:picMkLst>
            <pc:docMk/>
            <pc:sldMk cId="0" sldId="290"/>
            <ac:picMk id="30731" creationId="{C7641992-A45D-45CD-A28B-9F9B2B80D53B}"/>
          </ac:picMkLst>
        </pc:picChg>
        <pc:picChg chg="del">
          <ac:chgData name="Danny Wong" userId="e52bf2cb0b8945b6" providerId="LiveId" clId="{5A05D925-EE48-460F-B13F-B48ABE73B0AB}" dt="2021-01-11T16:10:45.223" v="247" actId="478"/>
          <ac:picMkLst>
            <pc:docMk/>
            <pc:sldMk cId="0" sldId="290"/>
            <ac:picMk id="30732" creationId="{3B6075D8-F1A4-487B-BEE8-9713B57FE2C4}"/>
          </ac:picMkLst>
        </pc:picChg>
        <pc:picChg chg="del">
          <ac:chgData name="Danny Wong" userId="e52bf2cb0b8945b6" providerId="LiveId" clId="{5A05D925-EE48-460F-B13F-B48ABE73B0AB}" dt="2021-01-11T16:10:45.223" v="247" actId="478"/>
          <ac:picMkLst>
            <pc:docMk/>
            <pc:sldMk cId="0" sldId="290"/>
            <ac:picMk id="30733" creationId="{FE7614DD-705E-41F4-9947-0619B6F7B97D}"/>
          </ac:picMkLst>
        </pc:picChg>
        <pc:picChg chg="del">
          <ac:chgData name="Danny Wong" userId="e52bf2cb0b8945b6" providerId="LiveId" clId="{5A05D925-EE48-460F-B13F-B48ABE73B0AB}" dt="2021-01-11T16:10:45.223" v="247" actId="478"/>
          <ac:picMkLst>
            <pc:docMk/>
            <pc:sldMk cId="0" sldId="290"/>
            <ac:picMk id="30734" creationId="{221FECFC-F6F4-4F88-B52C-7B5DD2183C37}"/>
          </ac:picMkLst>
        </pc:picChg>
        <pc:picChg chg="del">
          <ac:chgData name="Danny Wong" userId="e52bf2cb0b8945b6" providerId="LiveId" clId="{5A05D925-EE48-460F-B13F-B48ABE73B0AB}" dt="2021-01-11T16:10:45.223" v="247" actId="478"/>
          <ac:picMkLst>
            <pc:docMk/>
            <pc:sldMk cId="0" sldId="290"/>
            <ac:picMk id="30735" creationId="{BF01DBCD-2D6A-46A8-BECA-F4FFBBCDF924}"/>
          </ac:picMkLst>
        </pc:picChg>
        <pc:picChg chg="del">
          <ac:chgData name="Danny Wong" userId="e52bf2cb0b8945b6" providerId="LiveId" clId="{5A05D925-EE48-460F-B13F-B48ABE73B0AB}" dt="2021-01-11T16:10:45.223" v="247" actId="478"/>
          <ac:picMkLst>
            <pc:docMk/>
            <pc:sldMk cId="0" sldId="290"/>
            <ac:picMk id="30736" creationId="{9BCBE65A-7E58-4A1C-ACD9-6C008837304C}"/>
          </ac:picMkLst>
        </pc:picChg>
        <pc:picChg chg="del">
          <ac:chgData name="Danny Wong" userId="e52bf2cb0b8945b6" providerId="LiveId" clId="{5A05D925-EE48-460F-B13F-B48ABE73B0AB}" dt="2021-01-11T16:10:45.223" v="247" actId="478"/>
          <ac:picMkLst>
            <pc:docMk/>
            <pc:sldMk cId="0" sldId="290"/>
            <ac:picMk id="30737" creationId="{C5138F77-2DE5-4BA5-94F1-3E20BB222A45}"/>
          </ac:picMkLst>
        </pc:picChg>
      </pc:sldChg>
      <pc:sldChg chg="delSp modSp mod">
        <pc:chgData name="Danny Wong" userId="e52bf2cb0b8945b6" providerId="LiveId" clId="{5A05D925-EE48-460F-B13F-B48ABE73B0AB}" dt="2021-01-11T16:13:19.433" v="282" actId="1076"/>
        <pc:sldMkLst>
          <pc:docMk/>
          <pc:sldMk cId="0" sldId="307"/>
        </pc:sldMkLst>
        <pc:spChg chg="mod">
          <ac:chgData name="Danny Wong" userId="e52bf2cb0b8945b6" providerId="LiveId" clId="{5A05D925-EE48-460F-B13F-B48ABE73B0AB}" dt="2021-01-11T16:13:19.433" v="282" actId="1076"/>
          <ac:spMkLst>
            <pc:docMk/>
            <pc:sldMk cId="0" sldId="307"/>
            <ac:spMk id="15363" creationId="{00000000-0000-0000-0000-000000000000}"/>
          </ac:spMkLst>
        </pc:spChg>
        <pc:picChg chg="del">
          <ac:chgData name="Danny Wong" userId="e52bf2cb0b8945b6" providerId="LiveId" clId="{5A05D925-EE48-460F-B13F-B48ABE73B0AB}" dt="2021-01-11T16:13:14.577" v="281" actId="478"/>
          <ac:picMkLst>
            <pc:docMk/>
            <pc:sldMk cId="0" sldId="307"/>
            <ac:picMk id="15364" creationId="{00000000-0000-0000-0000-000000000000}"/>
          </ac:picMkLst>
        </pc:picChg>
      </pc:sldChg>
      <pc:sldChg chg="del">
        <pc:chgData name="Danny Wong" userId="e52bf2cb0b8945b6" providerId="LiveId" clId="{5A05D925-EE48-460F-B13F-B48ABE73B0AB}" dt="2021-01-11T16:13:04.217" v="278" actId="47"/>
        <pc:sldMkLst>
          <pc:docMk/>
          <pc:sldMk cId="1695202295" sldId="311"/>
        </pc:sldMkLst>
      </pc:sldChg>
      <pc:sldChg chg="delSp">
        <pc:chgData name="Danny Wong" userId="e52bf2cb0b8945b6" providerId="LiveId" clId="{5A05D925-EE48-460F-B13F-B48ABE73B0AB}" dt="2021-01-11T16:11:48.538" v="263" actId="478"/>
        <pc:sldMkLst>
          <pc:docMk/>
          <pc:sldMk cId="2974127820" sldId="312"/>
        </pc:sldMkLst>
        <pc:picChg chg="del">
          <ac:chgData name="Danny Wong" userId="e52bf2cb0b8945b6" providerId="LiveId" clId="{5A05D925-EE48-460F-B13F-B48ABE73B0AB}" dt="2021-01-11T16:11:48.538" v="263" actId="478"/>
          <ac:picMkLst>
            <pc:docMk/>
            <pc:sldMk cId="2974127820" sldId="312"/>
            <ac:picMk id="3" creationId="{00000000-0000-0000-0000-000000000000}"/>
          </ac:picMkLst>
        </pc:picChg>
      </pc:sldChg>
      <pc:sldChg chg="add del">
        <pc:chgData name="Danny Wong" userId="e52bf2cb0b8945b6" providerId="LiveId" clId="{5A05D925-EE48-460F-B13F-B48ABE73B0AB}" dt="2021-01-11T16:12:46.972" v="273" actId="47"/>
        <pc:sldMkLst>
          <pc:docMk/>
          <pc:sldMk cId="2324381160" sldId="313"/>
        </pc:sldMkLst>
      </pc:sldChg>
      <pc:sldChg chg="del">
        <pc:chgData name="Danny Wong" userId="e52bf2cb0b8945b6" providerId="LiveId" clId="{5A05D925-EE48-460F-B13F-B48ABE73B0AB}" dt="2021-01-11T16:11:50.592" v="264" actId="47"/>
        <pc:sldMkLst>
          <pc:docMk/>
          <pc:sldMk cId="1380194080" sldId="314"/>
        </pc:sldMkLst>
      </pc:sldChg>
      <pc:sldChg chg="del">
        <pc:chgData name="Danny Wong" userId="e52bf2cb0b8945b6" providerId="LiveId" clId="{5A05D925-EE48-460F-B13F-B48ABE73B0AB}" dt="2021-01-11T16:13:01.279" v="277" actId="47"/>
        <pc:sldMkLst>
          <pc:docMk/>
          <pc:sldMk cId="1082644435" sldId="317"/>
        </pc:sldMkLst>
      </pc:sldChg>
      <pc:sldChg chg="delSp modSp del mod">
        <pc:chgData name="Danny Wong" userId="e52bf2cb0b8945b6" providerId="LiveId" clId="{5A05D925-EE48-460F-B13F-B48ABE73B0AB}" dt="2021-01-11T16:13:01.279" v="277" actId="47"/>
        <pc:sldMkLst>
          <pc:docMk/>
          <pc:sldMk cId="651862859" sldId="318"/>
        </pc:sldMkLst>
        <pc:spChg chg="mod">
          <ac:chgData name="Danny Wong" userId="e52bf2cb0b8945b6" providerId="LiveId" clId="{5A05D925-EE48-460F-B13F-B48ABE73B0AB}" dt="2021-01-11T16:12:53.623" v="275" actId="1076"/>
          <ac:spMkLst>
            <pc:docMk/>
            <pc:sldMk cId="651862859" sldId="318"/>
            <ac:spMk id="6" creationId="{00000000-0000-0000-0000-000000000000}"/>
          </ac:spMkLst>
        </pc:spChg>
        <pc:picChg chg="del">
          <ac:chgData name="Danny Wong" userId="e52bf2cb0b8945b6" providerId="LiveId" clId="{5A05D925-EE48-460F-B13F-B48ABE73B0AB}" dt="2021-01-11T16:12:50.380" v="274" actId="478"/>
          <ac:picMkLst>
            <pc:docMk/>
            <pc:sldMk cId="651862859" sldId="318"/>
            <ac:picMk id="4098" creationId="{00000000-0000-0000-0000-000000000000}"/>
          </ac:picMkLst>
        </pc:picChg>
      </pc:sldChg>
      <pc:sldChg chg="del">
        <pc:chgData name="Danny Wong" userId="e52bf2cb0b8945b6" providerId="LiveId" clId="{5A05D925-EE48-460F-B13F-B48ABE73B0AB}" dt="2021-01-11T16:13:04.217" v="278" actId="47"/>
        <pc:sldMkLst>
          <pc:docMk/>
          <pc:sldMk cId="125191263" sldId="319"/>
        </pc:sldMkLst>
      </pc:sldChg>
      <pc:sldChg chg="del">
        <pc:chgData name="Danny Wong" userId="e52bf2cb0b8945b6" providerId="LiveId" clId="{5A05D925-EE48-460F-B13F-B48ABE73B0AB}" dt="2021-01-11T16:12:46.972" v="273" actId="47"/>
        <pc:sldMkLst>
          <pc:docMk/>
          <pc:sldMk cId="2336519161" sldId="320"/>
        </pc:sldMkLst>
      </pc:sldChg>
      <pc:sldChg chg="delSp">
        <pc:chgData name="Danny Wong" userId="e52bf2cb0b8945b6" providerId="LiveId" clId="{5A05D925-EE48-460F-B13F-B48ABE73B0AB}" dt="2021-01-11T16:11:43.746" v="262" actId="478"/>
        <pc:sldMkLst>
          <pc:docMk/>
          <pc:sldMk cId="399612250" sldId="321"/>
        </pc:sldMkLst>
        <pc:picChg chg="del">
          <ac:chgData name="Danny Wong" userId="e52bf2cb0b8945b6" providerId="LiveId" clId="{5A05D925-EE48-460F-B13F-B48ABE73B0AB}" dt="2021-01-11T16:11:43.746" v="262" actId="478"/>
          <ac:picMkLst>
            <pc:docMk/>
            <pc:sldMk cId="399612250" sldId="321"/>
            <ac:picMk id="22533" creationId="{00000000-0000-0000-0000-000000000000}"/>
          </ac:picMkLst>
        </pc:picChg>
        <pc:picChg chg="del">
          <ac:chgData name="Danny Wong" userId="e52bf2cb0b8945b6" providerId="LiveId" clId="{5A05D925-EE48-460F-B13F-B48ABE73B0AB}" dt="2021-01-11T16:11:43.746" v="262" actId="478"/>
          <ac:picMkLst>
            <pc:docMk/>
            <pc:sldMk cId="399612250" sldId="321"/>
            <ac:picMk id="22534" creationId="{00000000-0000-0000-0000-000000000000}"/>
          </ac:picMkLst>
        </pc:picChg>
      </pc:sldChg>
      <pc:sldChg chg="delSp modAnim">
        <pc:chgData name="Danny Wong" userId="e52bf2cb0b8945b6" providerId="LiveId" clId="{5A05D925-EE48-460F-B13F-B48ABE73B0AB}" dt="2021-01-11T16:11:54.579" v="265" actId="478"/>
        <pc:sldMkLst>
          <pc:docMk/>
          <pc:sldMk cId="1537768756" sldId="322"/>
        </pc:sldMkLst>
        <pc:picChg chg="del">
          <ac:chgData name="Danny Wong" userId="e52bf2cb0b8945b6" providerId="LiveId" clId="{5A05D925-EE48-460F-B13F-B48ABE73B0AB}" dt="2021-01-11T16:11:54.579" v="265" actId="478"/>
          <ac:picMkLst>
            <pc:docMk/>
            <pc:sldMk cId="1537768756" sldId="322"/>
            <ac:picMk id="6146" creationId="{00000000-0000-0000-0000-000000000000}"/>
          </ac:picMkLst>
        </pc:picChg>
        <pc:picChg chg="del">
          <ac:chgData name="Danny Wong" userId="e52bf2cb0b8945b6" providerId="LiveId" clId="{5A05D925-EE48-460F-B13F-B48ABE73B0AB}" dt="2021-01-11T16:11:54.579" v="265" actId="478"/>
          <ac:picMkLst>
            <pc:docMk/>
            <pc:sldMk cId="1537768756" sldId="322"/>
            <ac:picMk id="6147" creationId="{00000000-0000-0000-0000-000000000000}"/>
          </ac:picMkLst>
        </pc:picChg>
        <pc:picChg chg="del">
          <ac:chgData name="Danny Wong" userId="e52bf2cb0b8945b6" providerId="LiveId" clId="{5A05D925-EE48-460F-B13F-B48ABE73B0AB}" dt="2021-01-11T16:11:54.579" v="265" actId="478"/>
          <ac:picMkLst>
            <pc:docMk/>
            <pc:sldMk cId="1537768756" sldId="322"/>
            <ac:picMk id="6148" creationId="{00000000-0000-0000-0000-000000000000}"/>
          </ac:picMkLst>
        </pc:picChg>
      </pc:sldChg>
      <pc:sldChg chg="delSp del">
        <pc:chgData name="Danny Wong" userId="e52bf2cb0b8945b6" providerId="LiveId" clId="{5A05D925-EE48-460F-B13F-B48ABE73B0AB}" dt="2021-01-11T16:11:40.368" v="261" actId="47"/>
        <pc:sldMkLst>
          <pc:docMk/>
          <pc:sldMk cId="3456396433" sldId="323"/>
        </pc:sldMkLst>
        <pc:picChg chg="del">
          <ac:chgData name="Danny Wong" userId="e52bf2cb0b8945b6" providerId="LiveId" clId="{5A05D925-EE48-460F-B13F-B48ABE73B0AB}" dt="2021-01-11T16:11:37.596" v="260" actId="478"/>
          <ac:picMkLst>
            <pc:docMk/>
            <pc:sldMk cId="3456396433" sldId="323"/>
            <ac:picMk id="18435" creationId="{00000000-0000-0000-0000-000000000000}"/>
          </ac:picMkLst>
        </pc:picChg>
      </pc:sldChg>
      <pc:sldChg chg="del">
        <pc:chgData name="Danny Wong" userId="e52bf2cb0b8945b6" providerId="LiveId" clId="{5A05D925-EE48-460F-B13F-B48ABE73B0AB}" dt="2021-01-11T16:11:34.885" v="259" actId="47"/>
        <pc:sldMkLst>
          <pc:docMk/>
          <pc:sldMk cId="0" sldId="349"/>
        </pc:sldMkLst>
      </pc:sldChg>
      <pc:sldChg chg="del">
        <pc:chgData name="Danny Wong" userId="e52bf2cb0b8945b6" providerId="LiveId" clId="{5A05D925-EE48-460F-B13F-B48ABE73B0AB}" dt="2021-01-11T16:11:34.885" v="259" actId="47"/>
        <pc:sldMkLst>
          <pc:docMk/>
          <pc:sldMk cId="0" sldId="351"/>
        </pc:sldMkLst>
      </pc:sldChg>
      <pc:sldChg chg="del">
        <pc:chgData name="Danny Wong" userId="e52bf2cb0b8945b6" providerId="LiveId" clId="{5A05D925-EE48-460F-B13F-B48ABE73B0AB}" dt="2021-01-11T16:11:28.421" v="257" actId="47"/>
        <pc:sldMkLst>
          <pc:docMk/>
          <pc:sldMk cId="0" sldId="360"/>
        </pc:sldMkLst>
      </pc:sldChg>
      <pc:sldChg chg="del">
        <pc:chgData name="Danny Wong" userId="e52bf2cb0b8945b6" providerId="LiveId" clId="{5A05D925-EE48-460F-B13F-B48ABE73B0AB}" dt="2021-01-11T16:11:17.811" v="255" actId="47"/>
        <pc:sldMkLst>
          <pc:docMk/>
          <pc:sldMk cId="0" sldId="362"/>
        </pc:sldMkLst>
      </pc:sldChg>
      <pc:sldChg chg="addSp delSp modSp mod modAnim">
        <pc:chgData name="Danny Wong" userId="e52bf2cb0b8945b6" providerId="LiveId" clId="{5A05D925-EE48-460F-B13F-B48ABE73B0AB}" dt="2021-01-11T16:08:00.462" v="125" actId="403"/>
        <pc:sldMkLst>
          <pc:docMk/>
          <pc:sldMk cId="0" sldId="377"/>
        </pc:sldMkLst>
        <pc:spChg chg="mod">
          <ac:chgData name="Danny Wong" userId="e52bf2cb0b8945b6" providerId="LiveId" clId="{5A05D925-EE48-460F-B13F-B48ABE73B0AB}" dt="2021-01-11T16:07:24.702" v="96" actId="1076"/>
          <ac:spMkLst>
            <pc:docMk/>
            <pc:sldMk cId="0" sldId="377"/>
            <ac:spMk id="2" creationId="{E5EBB841-B6EE-4543-BEFC-9F52C72C8162}"/>
          </ac:spMkLst>
        </pc:spChg>
        <pc:spChg chg="mod">
          <ac:chgData name="Danny Wong" userId="e52bf2cb0b8945b6" providerId="LiveId" clId="{5A05D925-EE48-460F-B13F-B48ABE73B0AB}" dt="2021-01-11T16:07:48.217" v="117" actId="1076"/>
          <ac:spMkLst>
            <pc:docMk/>
            <pc:sldMk cId="0" sldId="377"/>
            <ac:spMk id="3" creationId="{8070D0E4-9105-4192-96B1-1ACBAC84E38B}"/>
          </ac:spMkLst>
        </pc:spChg>
        <pc:spChg chg="mod">
          <ac:chgData name="Danny Wong" userId="e52bf2cb0b8945b6" providerId="LiveId" clId="{5A05D925-EE48-460F-B13F-B48ABE73B0AB}" dt="2021-01-11T16:07:24.702" v="96" actId="1076"/>
          <ac:spMkLst>
            <pc:docMk/>
            <pc:sldMk cId="0" sldId="377"/>
            <ac:spMk id="4" creationId="{B6577ACF-36CF-4191-916E-882E7AFEA59D}"/>
          </ac:spMkLst>
        </pc:spChg>
        <pc:spChg chg="mod">
          <ac:chgData name="Danny Wong" userId="e52bf2cb0b8945b6" providerId="LiveId" clId="{5A05D925-EE48-460F-B13F-B48ABE73B0AB}" dt="2021-01-11T16:07:24.702" v="96" actId="1076"/>
          <ac:spMkLst>
            <pc:docMk/>
            <pc:sldMk cId="0" sldId="377"/>
            <ac:spMk id="5" creationId="{CD9657CF-499E-43E6-962C-6A4C597E2F78}"/>
          </ac:spMkLst>
        </pc:spChg>
        <pc:spChg chg="add mod">
          <ac:chgData name="Danny Wong" userId="e52bf2cb0b8945b6" providerId="LiveId" clId="{5A05D925-EE48-460F-B13F-B48ABE73B0AB}" dt="2021-01-11T16:08:00.462" v="125" actId="403"/>
          <ac:spMkLst>
            <pc:docMk/>
            <pc:sldMk cId="0" sldId="377"/>
            <ac:spMk id="7" creationId="{F41831DC-1322-4892-9D11-3FA12D1D3282}"/>
          </ac:spMkLst>
        </pc:spChg>
        <pc:picChg chg="add del mod">
          <ac:chgData name="Danny Wong" userId="e52bf2cb0b8945b6" providerId="LiveId" clId="{5A05D925-EE48-460F-B13F-B48ABE73B0AB}" dt="2021-01-11T16:07:26.592" v="98" actId="478"/>
          <ac:picMkLst>
            <pc:docMk/>
            <pc:sldMk cId="0" sldId="377"/>
            <ac:picMk id="6" creationId="{E00C9698-9700-4ABD-B111-A66CC4856B0B}"/>
          </ac:picMkLst>
        </pc:picChg>
      </pc:sldChg>
      <pc:sldChg chg="del">
        <pc:chgData name="Danny Wong" userId="e52bf2cb0b8945b6" providerId="LiveId" clId="{5A05D925-EE48-460F-B13F-B48ABE73B0AB}" dt="2021-01-11T16:11:14.328" v="254" actId="47"/>
        <pc:sldMkLst>
          <pc:docMk/>
          <pc:sldMk cId="0" sldId="384"/>
        </pc:sldMkLst>
      </pc:sldChg>
      <pc:sldChg chg="del">
        <pc:chgData name="Danny Wong" userId="e52bf2cb0b8945b6" providerId="LiveId" clId="{5A05D925-EE48-460F-B13F-B48ABE73B0AB}" dt="2021-01-11T16:11:14.328" v="254" actId="47"/>
        <pc:sldMkLst>
          <pc:docMk/>
          <pc:sldMk cId="0" sldId="385"/>
        </pc:sldMkLst>
      </pc:sldChg>
      <pc:sldChg chg="del">
        <pc:chgData name="Danny Wong" userId="e52bf2cb0b8945b6" providerId="LiveId" clId="{5A05D925-EE48-460F-B13F-B48ABE73B0AB}" dt="2021-01-11T16:11:14.328" v="254" actId="47"/>
        <pc:sldMkLst>
          <pc:docMk/>
          <pc:sldMk cId="0" sldId="386"/>
        </pc:sldMkLst>
      </pc:sldChg>
      <pc:sldChg chg="del">
        <pc:chgData name="Danny Wong" userId="e52bf2cb0b8945b6" providerId="LiveId" clId="{5A05D925-EE48-460F-B13F-B48ABE73B0AB}" dt="2021-01-11T16:11:14.328" v="254" actId="47"/>
        <pc:sldMkLst>
          <pc:docMk/>
          <pc:sldMk cId="0" sldId="387"/>
        </pc:sldMkLst>
      </pc:sldChg>
      <pc:sldChg chg="del">
        <pc:chgData name="Danny Wong" userId="e52bf2cb0b8945b6" providerId="LiveId" clId="{5A05D925-EE48-460F-B13F-B48ABE73B0AB}" dt="2021-01-11T16:08:04.774" v="127" actId="47"/>
        <pc:sldMkLst>
          <pc:docMk/>
          <pc:sldMk cId="0" sldId="388"/>
        </pc:sldMkLst>
      </pc:sldChg>
      <pc:sldChg chg="del">
        <pc:chgData name="Danny Wong" userId="e52bf2cb0b8945b6" providerId="LiveId" clId="{5A05D925-EE48-460F-B13F-B48ABE73B0AB}" dt="2021-01-11T16:11:14.328" v="254" actId="47"/>
        <pc:sldMkLst>
          <pc:docMk/>
          <pc:sldMk cId="0" sldId="389"/>
        </pc:sldMkLst>
      </pc:sldChg>
      <pc:sldChg chg="delSp">
        <pc:chgData name="Danny Wong" userId="e52bf2cb0b8945b6" providerId="LiveId" clId="{5A05D925-EE48-460F-B13F-B48ABE73B0AB}" dt="2021-01-11T16:11:09.907" v="253" actId="478"/>
        <pc:sldMkLst>
          <pc:docMk/>
          <pc:sldMk cId="0" sldId="390"/>
        </pc:sldMkLst>
        <pc:picChg chg="del">
          <ac:chgData name="Danny Wong" userId="e52bf2cb0b8945b6" providerId="LiveId" clId="{5A05D925-EE48-460F-B13F-B48ABE73B0AB}" dt="2021-01-11T16:11:09.907" v="253" actId="478"/>
          <ac:picMkLst>
            <pc:docMk/>
            <pc:sldMk cId="0" sldId="390"/>
            <ac:picMk id="41988" creationId="{7E77C8B3-1ABF-43EA-BB79-C9450DCE62E6}"/>
          </ac:picMkLst>
        </pc:picChg>
        <pc:picChg chg="del">
          <ac:chgData name="Danny Wong" userId="e52bf2cb0b8945b6" providerId="LiveId" clId="{5A05D925-EE48-460F-B13F-B48ABE73B0AB}" dt="2021-01-11T16:11:09.907" v="253" actId="478"/>
          <ac:picMkLst>
            <pc:docMk/>
            <pc:sldMk cId="0" sldId="390"/>
            <ac:picMk id="41989" creationId="{503F9C5B-DF37-49A7-8E42-DAB837674833}"/>
          </ac:picMkLst>
        </pc:picChg>
        <pc:picChg chg="del">
          <ac:chgData name="Danny Wong" userId="e52bf2cb0b8945b6" providerId="LiveId" clId="{5A05D925-EE48-460F-B13F-B48ABE73B0AB}" dt="2021-01-11T16:11:09.907" v="253" actId="478"/>
          <ac:picMkLst>
            <pc:docMk/>
            <pc:sldMk cId="0" sldId="390"/>
            <ac:picMk id="41990" creationId="{64984A2A-B617-4AEF-9B3E-B7CFA02CE126}"/>
          </ac:picMkLst>
        </pc:picChg>
        <pc:picChg chg="del">
          <ac:chgData name="Danny Wong" userId="e52bf2cb0b8945b6" providerId="LiveId" clId="{5A05D925-EE48-460F-B13F-B48ABE73B0AB}" dt="2021-01-11T16:11:09.907" v="253" actId="478"/>
          <ac:picMkLst>
            <pc:docMk/>
            <pc:sldMk cId="0" sldId="390"/>
            <ac:picMk id="41991" creationId="{FB4B6C91-B55A-4D0E-8A21-C910781058CA}"/>
          </ac:picMkLst>
        </pc:picChg>
      </pc:sldChg>
      <pc:sldChg chg="delSp modSp del mod modAnim">
        <pc:chgData name="Danny Wong" userId="e52bf2cb0b8945b6" providerId="LiveId" clId="{5A05D925-EE48-460F-B13F-B48ABE73B0AB}" dt="2021-01-11T16:11:06.356" v="252" actId="47"/>
        <pc:sldMkLst>
          <pc:docMk/>
          <pc:sldMk cId="0" sldId="392"/>
        </pc:sldMkLst>
        <pc:spChg chg="mod">
          <ac:chgData name="Danny Wong" userId="e52bf2cb0b8945b6" providerId="LiveId" clId="{5A05D925-EE48-460F-B13F-B48ABE73B0AB}" dt="2021-01-11T16:11:03.771" v="251" actId="1076"/>
          <ac:spMkLst>
            <pc:docMk/>
            <pc:sldMk cId="0" sldId="392"/>
            <ac:spMk id="2" creationId="{4A9AEB0D-002C-4E4B-B254-A5BA0C4CC517}"/>
          </ac:spMkLst>
        </pc:spChg>
        <pc:picChg chg="del">
          <ac:chgData name="Danny Wong" userId="e52bf2cb0b8945b6" providerId="LiveId" clId="{5A05D925-EE48-460F-B13F-B48ABE73B0AB}" dt="2021-01-11T16:11:00.628" v="250" actId="478"/>
          <ac:picMkLst>
            <pc:docMk/>
            <pc:sldMk cId="0" sldId="392"/>
            <ac:picMk id="2050" creationId="{992C36DA-49B4-408A-A311-B7D46A5A7205}"/>
          </ac:picMkLst>
        </pc:picChg>
        <pc:picChg chg="del">
          <ac:chgData name="Danny Wong" userId="e52bf2cb0b8945b6" providerId="LiveId" clId="{5A05D925-EE48-460F-B13F-B48ABE73B0AB}" dt="2021-01-11T16:11:00.628" v="250" actId="478"/>
          <ac:picMkLst>
            <pc:docMk/>
            <pc:sldMk cId="0" sldId="392"/>
            <ac:picMk id="2056" creationId="{9991ABFA-E0EB-4FE9-99D0-00A8DBD7289B}"/>
          </ac:picMkLst>
        </pc:picChg>
        <pc:picChg chg="del">
          <ac:chgData name="Danny Wong" userId="e52bf2cb0b8945b6" providerId="LiveId" clId="{5A05D925-EE48-460F-B13F-B48ABE73B0AB}" dt="2021-01-11T16:11:00.628" v="250" actId="478"/>
          <ac:picMkLst>
            <pc:docMk/>
            <pc:sldMk cId="0" sldId="392"/>
            <ac:picMk id="2058" creationId="{8AF7C4A8-D877-402A-9608-B82F60C8450A}"/>
          </ac:picMkLst>
        </pc:picChg>
        <pc:picChg chg="del">
          <ac:chgData name="Danny Wong" userId="e52bf2cb0b8945b6" providerId="LiveId" clId="{5A05D925-EE48-460F-B13F-B48ABE73B0AB}" dt="2021-01-11T16:11:00.628" v="250" actId="478"/>
          <ac:picMkLst>
            <pc:docMk/>
            <pc:sldMk cId="0" sldId="392"/>
            <ac:picMk id="2060" creationId="{0C556779-3110-4A62-B11B-204ADF7792A6}"/>
          </ac:picMkLst>
        </pc:picChg>
      </pc:sldChg>
      <pc:sldChg chg="del">
        <pc:chgData name="Danny Wong" userId="e52bf2cb0b8945b6" providerId="LiveId" clId="{5A05D925-EE48-460F-B13F-B48ABE73B0AB}" dt="2021-01-11T16:06:52.836" v="86" actId="47"/>
        <pc:sldMkLst>
          <pc:docMk/>
          <pc:sldMk cId="1171966164" sldId="393"/>
        </pc:sldMkLst>
      </pc:sldChg>
      <pc:sldChg chg="addSp delSp del">
        <pc:chgData name="Danny Wong" userId="e52bf2cb0b8945b6" providerId="LiveId" clId="{5A05D925-EE48-460F-B13F-B48ABE73B0AB}" dt="2021-01-11T16:15:11.286" v="362" actId="47"/>
        <pc:sldMkLst>
          <pc:docMk/>
          <pc:sldMk cId="1418265905" sldId="395"/>
        </pc:sldMkLst>
        <pc:picChg chg="add del">
          <ac:chgData name="Danny Wong" userId="e52bf2cb0b8945b6" providerId="LiveId" clId="{5A05D925-EE48-460F-B13F-B48ABE73B0AB}" dt="2021-01-11T16:14:07.688" v="284" actId="478"/>
          <ac:picMkLst>
            <pc:docMk/>
            <pc:sldMk cId="1418265905" sldId="395"/>
            <ac:picMk id="3074" creationId="{15BB87D3-788E-4C87-970C-941A173AB7E1}"/>
          </ac:picMkLst>
        </pc:picChg>
      </pc:sldChg>
      <pc:sldChg chg="del">
        <pc:chgData name="Danny Wong" userId="e52bf2cb0b8945b6" providerId="LiveId" clId="{5A05D925-EE48-460F-B13F-B48ABE73B0AB}" dt="2021-01-11T16:08:02.313" v="126" actId="47"/>
        <pc:sldMkLst>
          <pc:docMk/>
          <pc:sldMk cId="1197598528" sldId="398"/>
        </pc:sldMkLst>
      </pc:sldChg>
      <pc:sldChg chg="delSp mod delAnim">
        <pc:chgData name="Danny Wong" userId="e52bf2cb0b8945b6" providerId="LiveId" clId="{5A05D925-EE48-460F-B13F-B48ABE73B0AB}" dt="2021-01-11T16:07:07.447" v="90" actId="478"/>
        <pc:sldMkLst>
          <pc:docMk/>
          <pc:sldMk cId="1762299449" sldId="404"/>
        </pc:sldMkLst>
        <pc:spChg chg="topLvl">
          <ac:chgData name="Danny Wong" userId="e52bf2cb0b8945b6" providerId="LiveId" clId="{5A05D925-EE48-460F-B13F-B48ABE73B0AB}" dt="2021-01-11T16:07:01.470" v="87" actId="478"/>
          <ac:spMkLst>
            <pc:docMk/>
            <pc:sldMk cId="1762299449" sldId="404"/>
            <ac:spMk id="2" creationId="{0BD75196-9361-4614-A15E-7EBEFBB28A94}"/>
          </ac:spMkLst>
        </pc:spChg>
        <pc:spChg chg="topLvl">
          <ac:chgData name="Danny Wong" userId="e52bf2cb0b8945b6" providerId="LiveId" clId="{5A05D925-EE48-460F-B13F-B48ABE73B0AB}" dt="2021-01-11T16:07:03.462" v="88" actId="478"/>
          <ac:spMkLst>
            <pc:docMk/>
            <pc:sldMk cId="1762299449" sldId="404"/>
            <ac:spMk id="36" creationId="{D4218686-D63C-42EC-AD1D-460D49343B85}"/>
          </ac:spMkLst>
        </pc:spChg>
        <pc:spChg chg="topLvl">
          <ac:chgData name="Danny Wong" userId="e52bf2cb0b8945b6" providerId="LiveId" clId="{5A05D925-EE48-460F-B13F-B48ABE73B0AB}" dt="2021-01-11T16:07:05.436" v="89" actId="478"/>
          <ac:spMkLst>
            <pc:docMk/>
            <pc:sldMk cId="1762299449" sldId="404"/>
            <ac:spMk id="37" creationId="{39D7AAF5-C4C4-4E54-B10B-725F1B528F70}"/>
          </ac:spMkLst>
        </pc:spChg>
        <pc:spChg chg="topLvl">
          <ac:chgData name="Danny Wong" userId="e52bf2cb0b8945b6" providerId="LiveId" clId="{5A05D925-EE48-460F-B13F-B48ABE73B0AB}" dt="2021-01-11T16:07:07.447" v="90" actId="478"/>
          <ac:spMkLst>
            <pc:docMk/>
            <pc:sldMk cId="1762299449" sldId="404"/>
            <ac:spMk id="38" creationId="{628DBF51-F95E-4F62-AA00-0C1F4228EC30}"/>
          </ac:spMkLst>
        </pc:spChg>
        <pc:grpChg chg="del">
          <ac:chgData name="Danny Wong" userId="e52bf2cb0b8945b6" providerId="LiveId" clId="{5A05D925-EE48-460F-B13F-B48ABE73B0AB}" dt="2021-01-11T16:07:01.470" v="87" actId="478"/>
          <ac:grpSpMkLst>
            <pc:docMk/>
            <pc:sldMk cId="1762299449" sldId="404"/>
            <ac:grpSpMk id="3" creationId="{DBD05597-65E9-43B5-96AB-23440AC9570B}"/>
          </ac:grpSpMkLst>
        </pc:grpChg>
        <pc:grpChg chg="del">
          <ac:chgData name="Danny Wong" userId="e52bf2cb0b8945b6" providerId="LiveId" clId="{5A05D925-EE48-460F-B13F-B48ABE73B0AB}" dt="2021-01-11T16:07:03.462" v="88" actId="478"/>
          <ac:grpSpMkLst>
            <pc:docMk/>
            <pc:sldMk cId="1762299449" sldId="404"/>
            <ac:grpSpMk id="4" creationId="{9C6BEBC8-9E58-4D37-8C64-22B770C8A51E}"/>
          </ac:grpSpMkLst>
        </pc:grpChg>
        <pc:grpChg chg="del">
          <ac:chgData name="Danny Wong" userId="e52bf2cb0b8945b6" providerId="LiveId" clId="{5A05D925-EE48-460F-B13F-B48ABE73B0AB}" dt="2021-01-11T16:07:05.436" v="89" actId="478"/>
          <ac:grpSpMkLst>
            <pc:docMk/>
            <pc:sldMk cId="1762299449" sldId="404"/>
            <ac:grpSpMk id="5" creationId="{B65F03E8-FACC-4CBF-AD4A-1EC321C5C948}"/>
          </ac:grpSpMkLst>
        </pc:grpChg>
        <pc:grpChg chg="del">
          <ac:chgData name="Danny Wong" userId="e52bf2cb0b8945b6" providerId="LiveId" clId="{5A05D925-EE48-460F-B13F-B48ABE73B0AB}" dt="2021-01-11T16:07:07.447" v="90" actId="478"/>
          <ac:grpSpMkLst>
            <pc:docMk/>
            <pc:sldMk cId="1762299449" sldId="404"/>
            <ac:grpSpMk id="6" creationId="{FD3036AD-E2E2-4CA0-AF4D-EE50C2D2531A}"/>
          </ac:grpSpMkLst>
        </pc:grpChg>
        <pc:picChg chg="del topLvl">
          <ac:chgData name="Danny Wong" userId="e52bf2cb0b8945b6" providerId="LiveId" clId="{5A05D925-EE48-460F-B13F-B48ABE73B0AB}" dt="2021-01-11T16:07:03.462" v="88" actId="478"/>
          <ac:picMkLst>
            <pc:docMk/>
            <pc:sldMk cId="1762299449" sldId="404"/>
            <ac:picMk id="17" creationId="{A6C0CF04-E886-46B1-B935-BEB60D8FD41F}"/>
          </ac:picMkLst>
        </pc:picChg>
        <pc:picChg chg="del topLvl">
          <ac:chgData name="Danny Wong" userId="e52bf2cb0b8945b6" providerId="LiveId" clId="{5A05D925-EE48-460F-B13F-B48ABE73B0AB}" dt="2021-01-11T16:07:05.436" v="89" actId="478"/>
          <ac:picMkLst>
            <pc:docMk/>
            <pc:sldMk cId="1762299449" sldId="404"/>
            <ac:picMk id="18" creationId="{2150DB02-4E96-446C-BF91-A6C0FFC326D5}"/>
          </ac:picMkLst>
        </pc:picChg>
        <pc:picChg chg="del topLvl">
          <ac:chgData name="Danny Wong" userId="e52bf2cb0b8945b6" providerId="LiveId" clId="{5A05D925-EE48-460F-B13F-B48ABE73B0AB}" dt="2021-01-11T16:07:01.470" v="87" actId="478"/>
          <ac:picMkLst>
            <pc:docMk/>
            <pc:sldMk cId="1762299449" sldId="404"/>
            <ac:picMk id="19" creationId="{7E30DEFF-010E-4034-9539-72E1B580A25A}"/>
          </ac:picMkLst>
        </pc:picChg>
        <pc:picChg chg="del topLvl">
          <ac:chgData name="Danny Wong" userId="e52bf2cb0b8945b6" providerId="LiveId" clId="{5A05D925-EE48-460F-B13F-B48ABE73B0AB}" dt="2021-01-11T16:07:07.447" v="90" actId="478"/>
          <ac:picMkLst>
            <pc:docMk/>
            <pc:sldMk cId="1762299449" sldId="404"/>
            <ac:picMk id="35" creationId="{ED120FC8-75D4-4DDE-9C86-1BEC492D2CD4}"/>
          </ac:picMkLst>
        </pc:picChg>
      </pc:sldChg>
      <pc:sldChg chg="delSp">
        <pc:chgData name="Danny Wong" userId="e52bf2cb0b8945b6" providerId="LiveId" clId="{5A05D925-EE48-460F-B13F-B48ABE73B0AB}" dt="2021-01-11T16:10:51.276" v="249" actId="478"/>
        <pc:sldMkLst>
          <pc:docMk/>
          <pc:sldMk cId="1705304972" sldId="431"/>
        </pc:sldMkLst>
        <pc:picChg chg="del">
          <ac:chgData name="Danny Wong" userId="e52bf2cb0b8945b6" providerId="LiveId" clId="{5A05D925-EE48-460F-B13F-B48ABE73B0AB}" dt="2021-01-11T16:10:51.276" v="249" actId="478"/>
          <ac:picMkLst>
            <pc:docMk/>
            <pc:sldMk cId="1705304972" sldId="431"/>
            <ac:picMk id="5127" creationId="{CF2C2B8E-1C29-4D2C-873D-8A390470054B}"/>
          </ac:picMkLst>
        </pc:picChg>
        <pc:picChg chg="del">
          <ac:chgData name="Danny Wong" userId="e52bf2cb0b8945b6" providerId="LiveId" clId="{5A05D925-EE48-460F-B13F-B48ABE73B0AB}" dt="2021-01-11T16:10:50.092" v="248" actId="478"/>
          <ac:picMkLst>
            <pc:docMk/>
            <pc:sldMk cId="1705304972" sldId="431"/>
            <ac:picMk id="5128" creationId="{A72ADA80-0E04-4E7F-A65D-A28E9C953599}"/>
          </ac:picMkLst>
        </pc:picChg>
      </pc:sldChg>
      <pc:sldChg chg="modSp">
        <pc:chgData name="Danny Wong" userId="e52bf2cb0b8945b6" providerId="LiveId" clId="{5A05D925-EE48-460F-B13F-B48ABE73B0AB}" dt="2021-01-12T03:25:07.721" v="464" actId="1076"/>
        <pc:sldMkLst>
          <pc:docMk/>
          <pc:sldMk cId="2583379312" sldId="445"/>
        </pc:sldMkLst>
        <pc:spChg chg="mod">
          <ac:chgData name="Danny Wong" userId="e52bf2cb0b8945b6" providerId="LiveId" clId="{5A05D925-EE48-460F-B13F-B48ABE73B0AB}" dt="2021-01-12T03:25:07.721" v="464" actId="1076"/>
          <ac:spMkLst>
            <pc:docMk/>
            <pc:sldMk cId="2583379312" sldId="445"/>
            <ac:spMk id="27654" creationId="{00000000-0000-0000-0000-000000000000}"/>
          </ac:spMkLst>
        </pc:spChg>
      </pc:sldChg>
      <pc:sldChg chg="delSp mod">
        <pc:chgData name="Danny Wong" userId="e52bf2cb0b8945b6" providerId="LiveId" clId="{5A05D925-EE48-460F-B13F-B48ABE73B0AB}" dt="2021-01-11T16:10:38.484" v="246" actId="478"/>
        <pc:sldMkLst>
          <pc:docMk/>
          <pc:sldMk cId="4166777709" sldId="474"/>
        </pc:sldMkLst>
        <pc:picChg chg="del">
          <ac:chgData name="Danny Wong" userId="e52bf2cb0b8945b6" providerId="LiveId" clId="{5A05D925-EE48-460F-B13F-B48ABE73B0AB}" dt="2021-01-11T16:10:38.484" v="246" actId="478"/>
          <ac:picMkLst>
            <pc:docMk/>
            <pc:sldMk cId="4166777709" sldId="474"/>
            <ac:picMk id="19462" creationId="{00000000-0000-0000-0000-000000000000}"/>
          </ac:picMkLst>
        </pc:picChg>
        <pc:picChg chg="del">
          <ac:chgData name="Danny Wong" userId="e52bf2cb0b8945b6" providerId="LiveId" clId="{5A05D925-EE48-460F-B13F-B48ABE73B0AB}" dt="2021-01-11T16:10:38.484" v="246" actId="478"/>
          <ac:picMkLst>
            <pc:docMk/>
            <pc:sldMk cId="4166777709" sldId="474"/>
            <ac:picMk id="19466" creationId="{00000000-0000-0000-0000-000000000000}"/>
          </ac:picMkLst>
        </pc:picChg>
        <pc:picChg chg="del">
          <ac:chgData name="Danny Wong" userId="e52bf2cb0b8945b6" providerId="LiveId" clId="{5A05D925-EE48-460F-B13F-B48ABE73B0AB}" dt="2021-01-11T16:10:38.484" v="246" actId="478"/>
          <ac:picMkLst>
            <pc:docMk/>
            <pc:sldMk cId="4166777709" sldId="474"/>
            <ac:picMk id="19468" creationId="{00000000-0000-0000-0000-000000000000}"/>
          </ac:picMkLst>
        </pc:picChg>
      </pc:sldChg>
      <pc:sldChg chg="del">
        <pc:chgData name="Danny Wong" userId="e52bf2cb0b8945b6" providerId="LiveId" clId="{5A05D925-EE48-460F-B13F-B48ABE73B0AB}" dt="2021-01-11T16:08:13.429" v="129" actId="47"/>
        <pc:sldMkLst>
          <pc:docMk/>
          <pc:sldMk cId="914298382" sldId="490"/>
        </pc:sldMkLst>
      </pc:sldChg>
      <pc:sldChg chg="del">
        <pc:chgData name="Danny Wong" userId="e52bf2cb0b8945b6" providerId="LiveId" clId="{5A05D925-EE48-460F-B13F-B48ABE73B0AB}" dt="2021-01-11T16:08:13.429" v="129" actId="47"/>
        <pc:sldMkLst>
          <pc:docMk/>
          <pc:sldMk cId="2113298645" sldId="491"/>
        </pc:sldMkLst>
      </pc:sldChg>
      <pc:sldChg chg="del">
        <pc:chgData name="Danny Wong" userId="e52bf2cb0b8945b6" providerId="LiveId" clId="{5A05D925-EE48-460F-B13F-B48ABE73B0AB}" dt="2021-01-11T16:08:13.429" v="129" actId="47"/>
        <pc:sldMkLst>
          <pc:docMk/>
          <pc:sldMk cId="2611861991" sldId="492"/>
        </pc:sldMkLst>
      </pc:sldChg>
      <pc:sldChg chg="del">
        <pc:chgData name="Danny Wong" userId="e52bf2cb0b8945b6" providerId="LiveId" clId="{5A05D925-EE48-460F-B13F-B48ABE73B0AB}" dt="2021-01-11T16:08:13.429" v="129" actId="47"/>
        <pc:sldMkLst>
          <pc:docMk/>
          <pc:sldMk cId="261931485" sldId="493"/>
        </pc:sldMkLst>
      </pc:sldChg>
      <pc:sldChg chg="delSp modSp mod">
        <pc:chgData name="Danny Wong" userId="e52bf2cb0b8945b6" providerId="LiveId" clId="{5A05D925-EE48-460F-B13F-B48ABE73B0AB}" dt="2021-01-11T16:08:26.775" v="138" actId="1076"/>
        <pc:sldMkLst>
          <pc:docMk/>
          <pc:sldMk cId="2196659867" sldId="494"/>
        </pc:sldMkLst>
        <pc:spChg chg="mod">
          <ac:chgData name="Danny Wong" userId="e52bf2cb0b8945b6" providerId="LiveId" clId="{5A05D925-EE48-460F-B13F-B48ABE73B0AB}" dt="2021-01-11T16:08:24.529" v="137" actId="1076"/>
          <ac:spMkLst>
            <pc:docMk/>
            <pc:sldMk cId="2196659867" sldId="494"/>
            <ac:spMk id="5" creationId="{00000000-0000-0000-0000-000000000000}"/>
          </ac:spMkLst>
        </pc:spChg>
        <pc:spChg chg="mod">
          <ac:chgData name="Danny Wong" userId="e52bf2cb0b8945b6" providerId="LiveId" clId="{5A05D925-EE48-460F-B13F-B48ABE73B0AB}" dt="2021-01-11T16:08:26.775" v="138" actId="1076"/>
          <ac:spMkLst>
            <pc:docMk/>
            <pc:sldMk cId="2196659867" sldId="494"/>
            <ac:spMk id="75779" creationId="{00000000-0000-0000-0000-000000000000}"/>
          </ac:spMkLst>
        </pc:spChg>
        <pc:picChg chg="del">
          <ac:chgData name="Danny Wong" userId="e52bf2cb0b8945b6" providerId="LiveId" clId="{5A05D925-EE48-460F-B13F-B48ABE73B0AB}" dt="2021-01-11T16:08:15.073" v="130" actId="478"/>
          <ac:picMkLst>
            <pc:docMk/>
            <pc:sldMk cId="2196659867" sldId="494"/>
            <ac:picMk id="75780" creationId="{00000000-0000-0000-0000-000000000000}"/>
          </ac:picMkLst>
        </pc:picChg>
      </pc:sldChg>
      <pc:sldChg chg="del">
        <pc:chgData name="Danny Wong" userId="e52bf2cb0b8945b6" providerId="LiveId" clId="{5A05D925-EE48-460F-B13F-B48ABE73B0AB}" dt="2021-01-11T16:09:01.662" v="144" actId="47"/>
        <pc:sldMkLst>
          <pc:docMk/>
          <pc:sldMk cId="0" sldId="513"/>
        </pc:sldMkLst>
      </pc:sldChg>
      <pc:sldChg chg="delSp modSp mod">
        <pc:chgData name="Danny Wong" userId="e52bf2cb0b8945b6" providerId="LiveId" clId="{5A05D925-EE48-460F-B13F-B48ABE73B0AB}" dt="2021-01-11T16:08:56.033" v="143" actId="1076"/>
        <pc:sldMkLst>
          <pc:docMk/>
          <pc:sldMk cId="2321300785" sldId="577"/>
        </pc:sldMkLst>
        <pc:spChg chg="mod">
          <ac:chgData name="Danny Wong" userId="e52bf2cb0b8945b6" providerId="LiveId" clId="{5A05D925-EE48-460F-B13F-B48ABE73B0AB}" dt="2021-01-11T16:08:56.033" v="143" actId="1076"/>
          <ac:spMkLst>
            <pc:docMk/>
            <pc:sldMk cId="2321300785" sldId="577"/>
            <ac:spMk id="54275" creationId="{00000000-0000-0000-0000-000000000000}"/>
          </ac:spMkLst>
        </pc:spChg>
        <pc:picChg chg="del">
          <ac:chgData name="Danny Wong" userId="e52bf2cb0b8945b6" providerId="LiveId" clId="{5A05D925-EE48-460F-B13F-B48ABE73B0AB}" dt="2021-01-11T16:08:53.373" v="142" actId="478"/>
          <ac:picMkLst>
            <pc:docMk/>
            <pc:sldMk cId="2321300785" sldId="577"/>
            <ac:picMk id="9" creationId="{7FB9D09F-D0F0-44F3-9218-E8320997F74E}"/>
          </ac:picMkLst>
        </pc:picChg>
      </pc:sldChg>
      <pc:sldChg chg="del">
        <pc:chgData name="Danny Wong" userId="e52bf2cb0b8945b6" providerId="LiveId" clId="{5A05D925-EE48-460F-B13F-B48ABE73B0AB}" dt="2021-01-11T16:11:14.328" v="254" actId="47"/>
        <pc:sldMkLst>
          <pc:docMk/>
          <pc:sldMk cId="0" sldId="578"/>
        </pc:sldMkLst>
      </pc:sldChg>
      <pc:sldChg chg="del">
        <pc:chgData name="Danny Wong" userId="e52bf2cb0b8945b6" providerId="LiveId" clId="{5A05D925-EE48-460F-B13F-B48ABE73B0AB}" dt="2021-01-11T16:11:14.328" v="254" actId="47"/>
        <pc:sldMkLst>
          <pc:docMk/>
          <pc:sldMk cId="0" sldId="579"/>
        </pc:sldMkLst>
      </pc:sldChg>
      <pc:sldChg chg="delSp">
        <pc:chgData name="Danny Wong" userId="e52bf2cb0b8945b6" providerId="LiveId" clId="{5A05D925-EE48-460F-B13F-B48ABE73B0AB}" dt="2021-01-11T16:11:22.497" v="256" actId="478"/>
        <pc:sldMkLst>
          <pc:docMk/>
          <pc:sldMk cId="1786285406" sldId="581"/>
        </pc:sldMkLst>
        <pc:picChg chg="del">
          <ac:chgData name="Danny Wong" userId="e52bf2cb0b8945b6" providerId="LiveId" clId="{5A05D925-EE48-460F-B13F-B48ABE73B0AB}" dt="2021-01-11T16:11:22.497" v="256" actId="478"/>
          <ac:picMkLst>
            <pc:docMk/>
            <pc:sldMk cId="1786285406" sldId="581"/>
            <ac:picMk id="14353" creationId="{37966108-917F-4EFE-B9B5-E56B01F9723D}"/>
          </ac:picMkLst>
        </pc:picChg>
        <pc:picChg chg="del">
          <ac:chgData name="Danny Wong" userId="e52bf2cb0b8945b6" providerId="LiveId" clId="{5A05D925-EE48-460F-B13F-B48ABE73B0AB}" dt="2021-01-11T16:11:22.497" v="256" actId="478"/>
          <ac:picMkLst>
            <pc:docMk/>
            <pc:sldMk cId="1786285406" sldId="581"/>
            <ac:picMk id="14354" creationId="{EDED8F12-B5F0-4EF4-9335-2D0B573952AA}"/>
          </ac:picMkLst>
        </pc:picChg>
        <pc:picChg chg="del">
          <ac:chgData name="Danny Wong" userId="e52bf2cb0b8945b6" providerId="LiveId" clId="{5A05D925-EE48-460F-B13F-B48ABE73B0AB}" dt="2021-01-11T16:11:22.497" v="256" actId="478"/>
          <ac:picMkLst>
            <pc:docMk/>
            <pc:sldMk cId="1786285406" sldId="581"/>
            <ac:picMk id="14355" creationId="{C5C3A832-055D-41E1-984A-025BF1BAD1C9}"/>
          </ac:picMkLst>
        </pc:picChg>
        <pc:picChg chg="del">
          <ac:chgData name="Danny Wong" userId="e52bf2cb0b8945b6" providerId="LiveId" clId="{5A05D925-EE48-460F-B13F-B48ABE73B0AB}" dt="2021-01-11T16:11:22.497" v="256" actId="478"/>
          <ac:picMkLst>
            <pc:docMk/>
            <pc:sldMk cId="1786285406" sldId="581"/>
            <ac:picMk id="14356" creationId="{07CC3A96-8747-4D6B-B971-010C81CBE049}"/>
          </ac:picMkLst>
        </pc:picChg>
        <pc:picChg chg="del">
          <ac:chgData name="Danny Wong" userId="e52bf2cb0b8945b6" providerId="LiveId" clId="{5A05D925-EE48-460F-B13F-B48ABE73B0AB}" dt="2021-01-11T16:11:22.497" v="256" actId="478"/>
          <ac:picMkLst>
            <pc:docMk/>
            <pc:sldMk cId="1786285406" sldId="581"/>
            <ac:picMk id="14357" creationId="{3CDEF33E-D8E3-421B-98D0-222EC812578E}"/>
          </ac:picMkLst>
        </pc:picChg>
      </pc:sldChg>
      <pc:sldChg chg="delSp">
        <pc:chgData name="Danny Wong" userId="e52bf2cb0b8945b6" providerId="LiveId" clId="{5A05D925-EE48-460F-B13F-B48ABE73B0AB}" dt="2021-01-12T03:20:32.430" v="418" actId="478"/>
        <pc:sldMkLst>
          <pc:docMk/>
          <pc:sldMk cId="0" sldId="582"/>
        </pc:sldMkLst>
        <pc:picChg chg="del">
          <ac:chgData name="Danny Wong" userId="e52bf2cb0b8945b6" providerId="LiveId" clId="{5A05D925-EE48-460F-B13F-B48ABE73B0AB}" dt="2021-01-12T03:20:32.430" v="418" actId="478"/>
          <ac:picMkLst>
            <pc:docMk/>
            <pc:sldMk cId="0" sldId="582"/>
            <ac:picMk id="5" creationId="{00000000-0000-0000-0000-000000000000}"/>
          </ac:picMkLst>
        </pc:picChg>
        <pc:picChg chg="del">
          <ac:chgData name="Danny Wong" userId="e52bf2cb0b8945b6" providerId="LiveId" clId="{5A05D925-EE48-460F-B13F-B48ABE73B0AB}" dt="2021-01-12T03:20:32.430" v="418" actId="478"/>
          <ac:picMkLst>
            <pc:docMk/>
            <pc:sldMk cId="0" sldId="582"/>
            <ac:picMk id="6" creationId="{00000000-0000-0000-0000-000000000000}"/>
          </ac:picMkLst>
        </pc:picChg>
        <pc:picChg chg="del">
          <ac:chgData name="Danny Wong" userId="e52bf2cb0b8945b6" providerId="LiveId" clId="{5A05D925-EE48-460F-B13F-B48ABE73B0AB}" dt="2021-01-12T03:20:32.430" v="418" actId="478"/>
          <ac:picMkLst>
            <pc:docMk/>
            <pc:sldMk cId="0" sldId="582"/>
            <ac:picMk id="11268" creationId="{00000000-0000-0000-0000-000000000000}"/>
          </ac:picMkLst>
        </pc:picChg>
      </pc:sldChg>
      <pc:sldChg chg="delSp mod">
        <pc:chgData name="Danny Wong" userId="e52bf2cb0b8945b6" providerId="LiveId" clId="{5A05D925-EE48-460F-B13F-B48ABE73B0AB}" dt="2021-01-11T16:13:10.978" v="280" actId="478"/>
        <pc:sldMkLst>
          <pc:docMk/>
          <pc:sldMk cId="0" sldId="583"/>
        </pc:sldMkLst>
        <pc:spChg chg="del">
          <ac:chgData name="Danny Wong" userId="e52bf2cb0b8945b6" providerId="LiveId" clId="{5A05D925-EE48-460F-B13F-B48ABE73B0AB}" dt="2021-01-11T16:13:10.978" v="280" actId="478"/>
          <ac:spMkLst>
            <pc:docMk/>
            <pc:sldMk cId="0" sldId="583"/>
            <ac:spMk id="12293" creationId="{00000000-0000-0000-0000-000000000000}"/>
          </ac:spMkLst>
        </pc:spChg>
        <pc:picChg chg="del">
          <ac:chgData name="Danny Wong" userId="e52bf2cb0b8945b6" providerId="LiveId" clId="{5A05D925-EE48-460F-B13F-B48ABE73B0AB}" dt="2021-01-11T16:13:10.978" v="280" actId="478"/>
          <ac:picMkLst>
            <pc:docMk/>
            <pc:sldMk cId="0" sldId="583"/>
            <ac:picMk id="12292" creationId="{00000000-0000-0000-0000-000000000000}"/>
          </ac:picMkLst>
        </pc:picChg>
      </pc:sldChg>
      <pc:sldChg chg="del">
        <pc:chgData name="Danny Wong" userId="e52bf2cb0b8945b6" providerId="LiveId" clId="{5A05D925-EE48-460F-B13F-B48ABE73B0AB}" dt="2021-01-11T16:11:29.922" v="258" actId="47"/>
        <pc:sldMkLst>
          <pc:docMk/>
          <pc:sldMk cId="4111898444" sldId="584"/>
        </pc:sldMkLst>
      </pc:sldChg>
      <pc:sldChg chg="del">
        <pc:chgData name="Danny Wong" userId="e52bf2cb0b8945b6" providerId="LiveId" clId="{5A05D925-EE48-460F-B13F-B48ABE73B0AB}" dt="2021-01-11T16:12:10.258" v="269" actId="47"/>
        <pc:sldMkLst>
          <pc:docMk/>
          <pc:sldMk cId="4164847709" sldId="585"/>
        </pc:sldMkLst>
      </pc:sldChg>
      <pc:sldChg chg="del">
        <pc:chgData name="Danny Wong" userId="e52bf2cb0b8945b6" providerId="LiveId" clId="{5A05D925-EE48-460F-B13F-B48ABE73B0AB}" dt="2021-01-11T16:12:34.373" v="270" actId="47"/>
        <pc:sldMkLst>
          <pc:docMk/>
          <pc:sldMk cId="1625920539" sldId="586"/>
        </pc:sldMkLst>
      </pc:sldChg>
      <pc:sldChg chg="del">
        <pc:chgData name="Danny Wong" userId="e52bf2cb0b8945b6" providerId="LiveId" clId="{5A05D925-EE48-460F-B13F-B48ABE73B0AB}" dt="2021-01-11T16:12:34.373" v="270" actId="47"/>
        <pc:sldMkLst>
          <pc:docMk/>
          <pc:sldMk cId="801700758" sldId="587"/>
        </pc:sldMkLst>
      </pc:sldChg>
      <pc:sldChg chg="del">
        <pc:chgData name="Danny Wong" userId="e52bf2cb0b8945b6" providerId="LiveId" clId="{5A05D925-EE48-460F-B13F-B48ABE73B0AB}" dt="2021-01-11T16:12:34.373" v="270" actId="47"/>
        <pc:sldMkLst>
          <pc:docMk/>
          <pc:sldMk cId="3843644926" sldId="588"/>
        </pc:sldMkLst>
      </pc:sldChg>
      <pc:sldChg chg="del">
        <pc:chgData name="Danny Wong" userId="e52bf2cb0b8945b6" providerId="LiveId" clId="{5A05D925-EE48-460F-B13F-B48ABE73B0AB}" dt="2021-01-11T16:12:34.373" v="270" actId="47"/>
        <pc:sldMkLst>
          <pc:docMk/>
          <pc:sldMk cId="790431287" sldId="589"/>
        </pc:sldMkLst>
      </pc:sldChg>
      <pc:sldChg chg="del">
        <pc:chgData name="Danny Wong" userId="e52bf2cb0b8945b6" providerId="LiveId" clId="{5A05D925-EE48-460F-B13F-B48ABE73B0AB}" dt="2021-01-11T16:12:34.373" v="270" actId="47"/>
        <pc:sldMkLst>
          <pc:docMk/>
          <pc:sldMk cId="3144297892" sldId="590"/>
        </pc:sldMkLst>
      </pc:sldChg>
      <pc:sldChg chg="del">
        <pc:chgData name="Danny Wong" userId="e52bf2cb0b8945b6" providerId="LiveId" clId="{5A05D925-EE48-460F-B13F-B48ABE73B0AB}" dt="2021-01-11T16:12:34.373" v="270" actId="47"/>
        <pc:sldMkLst>
          <pc:docMk/>
          <pc:sldMk cId="672634287" sldId="591"/>
        </pc:sldMkLst>
      </pc:sldChg>
      <pc:sldChg chg="del">
        <pc:chgData name="Danny Wong" userId="e52bf2cb0b8945b6" providerId="LiveId" clId="{5A05D925-EE48-460F-B13F-B48ABE73B0AB}" dt="2021-01-11T16:12:34.373" v="270" actId="47"/>
        <pc:sldMkLst>
          <pc:docMk/>
          <pc:sldMk cId="1568734915" sldId="593"/>
        </pc:sldMkLst>
      </pc:sldChg>
      <pc:sldChg chg="del">
        <pc:chgData name="Danny Wong" userId="e52bf2cb0b8945b6" providerId="LiveId" clId="{5A05D925-EE48-460F-B13F-B48ABE73B0AB}" dt="2021-01-11T16:12:34.373" v="270" actId="47"/>
        <pc:sldMkLst>
          <pc:docMk/>
          <pc:sldMk cId="2389745963" sldId="594"/>
        </pc:sldMkLst>
      </pc:sldChg>
      <pc:sldChg chg="del">
        <pc:chgData name="Danny Wong" userId="e52bf2cb0b8945b6" providerId="LiveId" clId="{5A05D925-EE48-460F-B13F-B48ABE73B0AB}" dt="2021-01-11T16:12:34.373" v="270" actId="47"/>
        <pc:sldMkLst>
          <pc:docMk/>
          <pc:sldMk cId="3064839101" sldId="595"/>
        </pc:sldMkLst>
      </pc:sldChg>
      <pc:sldChg chg="del">
        <pc:chgData name="Danny Wong" userId="e52bf2cb0b8945b6" providerId="LiveId" clId="{5A05D925-EE48-460F-B13F-B48ABE73B0AB}" dt="2021-01-11T16:12:34.373" v="270" actId="47"/>
        <pc:sldMkLst>
          <pc:docMk/>
          <pc:sldMk cId="3507943085" sldId="596"/>
        </pc:sldMkLst>
      </pc:sldChg>
      <pc:sldChg chg="del">
        <pc:chgData name="Danny Wong" userId="e52bf2cb0b8945b6" providerId="LiveId" clId="{5A05D925-EE48-460F-B13F-B48ABE73B0AB}" dt="2021-01-11T16:07:15.371" v="92" actId="47"/>
        <pc:sldMkLst>
          <pc:docMk/>
          <pc:sldMk cId="2201310492" sldId="597"/>
        </pc:sldMkLst>
      </pc:sldChg>
      <pc:sldChg chg="addSp delSp modSp mod modClrScheme chgLayout">
        <pc:chgData name="Danny Wong" userId="e52bf2cb0b8945b6" providerId="LiveId" clId="{5A05D925-EE48-460F-B13F-B48ABE73B0AB}" dt="2021-01-11T16:10:22.678" v="243" actId="27636"/>
        <pc:sldMkLst>
          <pc:docMk/>
          <pc:sldMk cId="3917765794" sldId="598"/>
        </pc:sldMkLst>
        <pc:spChg chg="add mod ord">
          <ac:chgData name="Danny Wong" userId="e52bf2cb0b8945b6" providerId="LiveId" clId="{5A05D925-EE48-460F-B13F-B48ABE73B0AB}" dt="2021-01-11T16:09:29.080" v="163" actId="20577"/>
          <ac:spMkLst>
            <pc:docMk/>
            <pc:sldMk cId="3917765794" sldId="598"/>
            <ac:spMk id="2" creationId="{A5701E6F-CB83-4BC1-8C1D-B1A6AA08AC3F}"/>
          </ac:spMkLst>
        </pc:spChg>
        <pc:spChg chg="add mod ord">
          <ac:chgData name="Danny Wong" userId="e52bf2cb0b8945b6" providerId="LiveId" clId="{5A05D925-EE48-460F-B13F-B48ABE73B0AB}" dt="2021-01-11T16:10:22.678" v="243" actId="27636"/>
          <ac:spMkLst>
            <pc:docMk/>
            <pc:sldMk cId="3917765794" sldId="598"/>
            <ac:spMk id="3" creationId="{C975F686-3F33-46CD-910F-DED909322052}"/>
          </ac:spMkLst>
        </pc:spChg>
        <pc:picChg chg="del">
          <ac:chgData name="Danny Wong" userId="e52bf2cb0b8945b6" providerId="LiveId" clId="{5A05D925-EE48-460F-B13F-B48ABE73B0AB}" dt="2021-01-11T16:10:10.391" v="241" actId="478"/>
          <ac:picMkLst>
            <pc:docMk/>
            <pc:sldMk cId="3917765794" sldId="598"/>
            <ac:picMk id="17412" creationId="{47D5246B-852C-4DA0-8EC0-C51638E968A6}"/>
          </ac:picMkLst>
        </pc:picChg>
      </pc:sldChg>
      <pc:sldChg chg="del">
        <pc:chgData name="Danny Wong" userId="e52bf2cb0b8945b6" providerId="LiveId" clId="{5A05D925-EE48-460F-B13F-B48ABE73B0AB}" dt="2021-01-11T16:08:07.454" v="128" actId="47"/>
        <pc:sldMkLst>
          <pc:docMk/>
          <pc:sldMk cId="73815144" sldId="599"/>
        </pc:sldMkLst>
      </pc:sldChg>
      <pc:sldChg chg="delSp modSp mod">
        <pc:chgData name="Danny Wong" userId="e52bf2cb0b8945b6" providerId="LiveId" clId="{5A05D925-EE48-460F-B13F-B48ABE73B0AB}" dt="2021-01-11T16:17:27.773" v="411" actId="1076"/>
        <pc:sldMkLst>
          <pc:docMk/>
          <pc:sldMk cId="1547796037" sldId="600"/>
        </pc:sldMkLst>
        <pc:spChg chg="mod">
          <ac:chgData name="Danny Wong" userId="e52bf2cb0b8945b6" providerId="LiveId" clId="{5A05D925-EE48-460F-B13F-B48ABE73B0AB}" dt="2021-01-11T16:17:27.773" v="411" actId="1076"/>
          <ac:spMkLst>
            <pc:docMk/>
            <pc:sldMk cId="1547796037" sldId="600"/>
            <ac:spMk id="2" creationId="{2AF8A390-C3B4-41D4-A5A3-040899FE15A9}"/>
          </ac:spMkLst>
        </pc:spChg>
        <pc:picChg chg="del">
          <ac:chgData name="Danny Wong" userId="e52bf2cb0b8945b6" providerId="LiveId" clId="{5A05D925-EE48-460F-B13F-B48ABE73B0AB}" dt="2021-01-11T16:17:24.657" v="410" actId="478"/>
          <ac:picMkLst>
            <pc:docMk/>
            <pc:sldMk cId="1547796037" sldId="600"/>
            <ac:picMk id="10242" creationId="{D878D972-EB60-41E6-8CA1-E1B4C49ECAA6}"/>
          </ac:picMkLst>
        </pc:picChg>
        <pc:picChg chg="del">
          <ac:chgData name="Danny Wong" userId="e52bf2cb0b8945b6" providerId="LiveId" clId="{5A05D925-EE48-460F-B13F-B48ABE73B0AB}" dt="2021-01-11T16:17:23.029" v="409" actId="478"/>
          <ac:picMkLst>
            <pc:docMk/>
            <pc:sldMk cId="1547796037" sldId="600"/>
            <ac:picMk id="10246" creationId="{DC376990-17A5-492D-A636-9B44D25B2E30}"/>
          </ac:picMkLst>
        </pc:picChg>
      </pc:sldChg>
      <pc:sldChg chg="del">
        <pc:chgData name="Danny Wong" userId="e52bf2cb0b8945b6" providerId="LiveId" clId="{5A05D925-EE48-460F-B13F-B48ABE73B0AB}" dt="2021-01-11T16:05:04.435" v="0" actId="47"/>
        <pc:sldMkLst>
          <pc:docMk/>
          <pc:sldMk cId="3087431322" sldId="601"/>
        </pc:sldMkLst>
      </pc:sldChg>
      <pc:sldChg chg="del">
        <pc:chgData name="Danny Wong" userId="e52bf2cb0b8945b6" providerId="LiveId" clId="{5A05D925-EE48-460F-B13F-B48ABE73B0AB}" dt="2021-01-11T16:15:34.228" v="363" actId="47"/>
        <pc:sldMkLst>
          <pc:docMk/>
          <pc:sldMk cId="2228982813" sldId="602"/>
        </pc:sldMkLst>
      </pc:sldChg>
      <pc:sldChg chg="addSp delSp modSp mod modAnim">
        <pc:chgData name="Danny Wong" userId="e52bf2cb0b8945b6" providerId="LiveId" clId="{5A05D925-EE48-460F-B13F-B48ABE73B0AB}" dt="2021-01-12T03:24:57.809" v="462" actId="1038"/>
        <pc:sldMkLst>
          <pc:docMk/>
          <pc:sldMk cId="227032955" sldId="604"/>
        </pc:sldMkLst>
        <pc:spChg chg="mod">
          <ac:chgData name="Danny Wong" userId="e52bf2cb0b8945b6" providerId="LiveId" clId="{5A05D925-EE48-460F-B13F-B48ABE73B0AB}" dt="2021-01-12T03:24:57.809" v="462" actId="1038"/>
          <ac:spMkLst>
            <pc:docMk/>
            <pc:sldMk cId="227032955" sldId="604"/>
            <ac:spMk id="2" creationId="{C5AB39D8-E87F-4A1B-B6F7-78D9B677E1E5}"/>
          </ac:spMkLst>
        </pc:spChg>
        <pc:spChg chg="mod">
          <ac:chgData name="Danny Wong" userId="e52bf2cb0b8945b6" providerId="LiveId" clId="{5A05D925-EE48-460F-B13F-B48ABE73B0AB}" dt="2021-01-12T03:24:57.809" v="462" actId="1038"/>
          <ac:spMkLst>
            <pc:docMk/>
            <pc:sldMk cId="227032955" sldId="604"/>
            <ac:spMk id="3" creationId="{1D859DA5-0864-4001-BC5E-B2FFA1F76816}"/>
          </ac:spMkLst>
        </pc:spChg>
        <pc:graphicFrameChg chg="add del mod modGraphic">
          <ac:chgData name="Danny Wong" userId="e52bf2cb0b8945b6" providerId="LiveId" clId="{5A05D925-EE48-460F-B13F-B48ABE73B0AB}" dt="2021-01-12T03:24:57.809" v="462" actId="1038"/>
          <ac:graphicFrameMkLst>
            <pc:docMk/>
            <pc:sldMk cId="227032955" sldId="604"/>
            <ac:graphicFrameMk id="4" creationId="{F383D944-28AB-4D00-A5B1-DA9A7AD88085}"/>
          </ac:graphicFrameMkLst>
        </pc:graphicFrameChg>
        <pc:picChg chg="del">
          <ac:chgData name="Danny Wong" userId="e52bf2cb0b8945b6" providerId="LiveId" clId="{5A05D925-EE48-460F-B13F-B48ABE73B0AB}" dt="2021-01-11T16:06:30.461" v="74" actId="478"/>
          <ac:picMkLst>
            <pc:docMk/>
            <pc:sldMk cId="227032955" sldId="604"/>
            <ac:picMk id="14338" creationId="{A544C6AB-3494-49FA-969E-26DE1E7F66AC}"/>
          </ac:picMkLst>
        </pc:picChg>
        <pc:picChg chg="del">
          <ac:chgData name="Danny Wong" userId="e52bf2cb0b8945b6" providerId="LiveId" clId="{5A05D925-EE48-460F-B13F-B48ABE73B0AB}" dt="2021-01-11T16:06:14.941" v="31" actId="478"/>
          <ac:picMkLst>
            <pc:docMk/>
            <pc:sldMk cId="227032955" sldId="604"/>
            <ac:picMk id="14340" creationId="{10301935-AB12-451E-AB9D-F2E27D5B62A8}"/>
          </ac:picMkLst>
        </pc:picChg>
      </pc:sldChg>
      <pc:sldChg chg="del">
        <pc:chgData name="Danny Wong" userId="e52bf2cb0b8945b6" providerId="LiveId" clId="{5A05D925-EE48-460F-B13F-B48ABE73B0AB}" dt="2021-01-11T16:06:40.991" v="81" actId="47"/>
        <pc:sldMkLst>
          <pc:docMk/>
          <pc:sldMk cId="2375286504" sldId="605"/>
        </pc:sldMkLst>
      </pc:sldChg>
      <pc:sldChg chg="add del">
        <pc:chgData name="Danny Wong" userId="e52bf2cb0b8945b6" providerId="LiveId" clId="{5A05D925-EE48-460F-B13F-B48ABE73B0AB}" dt="2021-01-11T16:06:52.110" v="85" actId="47"/>
        <pc:sldMkLst>
          <pc:docMk/>
          <pc:sldMk cId="3379045010" sldId="606"/>
        </pc:sldMkLst>
      </pc:sldChg>
      <pc:sldChg chg="delSp del mod delAnim">
        <pc:chgData name="Danny Wong" userId="e52bf2cb0b8945b6" providerId="LiveId" clId="{5A05D925-EE48-460F-B13F-B48ABE73B0AB}" dt="2021-01-12T03:20:55.730" v="419" actId="47"/>
        <pc:sldMkLst>
          <pc:docMk/>
          <pc:sldMk cId="3739158455" sldId="860"/>
        </pc:sldMkLst>
        <pc:spChg chg="del">
          <ac:chgData name="Danny Wong" userId="e52bf2cb0b8945b6" providerId="LiveId" clId="{5A05D925-EE48-460F-B13F-B48ABE73B0AB}" dt="2021-01-11T16:08:36.944" v="139" actId="478"/>
          <ac:spMkLst>
            <pc:docMk/>
            <pc:sldMk cId="3739158455" sldId="860"/>
            <ac:spMk id="4" creationId="{3778D2C4-316D-464D-868D-6A2A8D07BBDD}"/>
          </ac:spMkLst>
        </pc:spChg>
        <pc:spChg chg="del">
          <ac:chgData name="Danny Wong" userId="e52bf2cb0b8945b6" providerId="LiveId" clId="{5A05D925-EE48-460F-B13F-B48ABE73B0AB}" dt="2021-01-11T16:08:36.944" v="139" actId="478"/>
          <ac:spMkLst>
            <pc:docMk/>
            <pc:sldMk cId="3739158455" sldId="860"/>
            <ac:spMk id="5" creationId="{6E922377-7A64-4312-8B37-C40788A8A987}"/>
          </ac:spMkLst>
        </pc:spChg>
        <pc:spChg chg="del">
          <ac:chgData name="Danny Wong" userId="e52bf2cb0b8945b6" providerId="LiveId" clId="{5A05D925-EE48-460F-B13F-B48ABE73B0AB}" dt="2021-01-11T16:08:36.944" v="139" actId="478"/>
          <ac:spMkLst>
            <pc:docMk/>
            <pc:sldMk cId="3739158455" sldId="860"/>
            <ac:spMk id="6" creationId="{7D9759AC-756B-4F80-A0DA-185E8FE2A456}"/>
          </ac:spMkLst>
        </pc:spChg>
        <pc:spChg chg="del">
          <ac:chgData name="Danny Wong" userId="e52bf2cb0b8945b6" providerId="LiveId" clId="{5A05D925-EE48-460F-B13F-B48ABE73B0AB}" dt="2021-01-11T16:08:36.944" v="139" actId="478"/>
          <ac:spMkLst>
            <pc:docMk/>
            <pc:sldMk cId="3739158455" sldId="860"/>
            <ac:spMk id="7" creationId="{ED9A011A-ADBD-4E92-94AE-649697D1F829}"/>
          </ac:spMkLst>
        </pc:spChg>
        <pc:spChg chg="del">
          <ac:chgData name="Danny Wong" userId="e52bf2cb0b8945b6" providerId="LiveId" clId="{5A05D925-EE48-460F-B13F-B48ABE73B0AB}" dt="2021-01-11T16:08:36.944" v="139" actId="478"/>
          <ac:spMkLst>
            <pc:docMk/>
            <pc:sldMk cId="3739158455" sldId="860"/>
            <ac:spMk id="8" creationId="{AEF87B7A-4676-419A-863E-D733A1D909B2}"/>
          </ac:spMkLst>
        </pc:spChg>
      </pc:sldChg>
      <pc:sldChg chg="del">
        <pc:chgData name="Danny Wong" userId="e52bf2cb0b8945b6" providerId="LiveId" clId="{5A05D925-EE48-460F-B13F-B48ABE73B0AB}" dt="2021-01-11T16:09:01.662" v="144" actId="47"/>
        <pc:sldMkLst>
          <pc:docMk/>
          <pc:sldMk cId="0" sldId="862"/>
        </pc:sldMkLst>
      </pc:sldChg>
      <pc:sldChg chg="del">
        <pc:chgData name="Danny Wong" userId="e52bf2cb0b8945b6" providerId="LiveId" clId="{5A05D925-EE48-460F-B13F-B48ABE73B0AB}" dt="2021-01-11T16:09:03.094" v="145" actId="47"/>
        <pc:sldMkLst>
          <pc:docMk/>
          <pc:sldMk cId="1676418011" sldId="863"/>
        </pc:sldMkLst>
      </pc:sldChg>
      <pc:sldChg chg="del">
        <pc:chgData name="Danny Wong" userId="e52bf2cb0b8945b6" providerId="LiveId" clId="{5A05D925-EE48-460F-B13F-B48ABE73B0AB}" dt="2021-01-11T16:13:07.231" v="279" actId="47"/>
        <pc:sldMkLst>
          <pc:docMk/>
          <pc:sldMk cId="3031772274" sldId="864"/>
        </pc:sldMkLst>
      </pc:sldChg>
      <pc:sldChg chg="del">
        <pc:chgData name="Danny Wong" userId="e52bf2cb0b8945b6" providerId="LiveId" clId="{5A05D925-EE48-460F-B13F-B48ABE73B0AB}" dt="2021-01-11T16:15:11.286" v="362" actId="47"/>
        <pc:sldMkLst>
          <pc:docMk/>
          <pc:sldMk cId="2344668370" sldId="865"/>
        </pc:sldMkLst>
      </pc:sldChg>
      <pc:sldChg chg="del">
        <pc:chgData name="Danny Wong" userId="e52bf2cb0b8945b6" providerId="LiveId" clId="{5A05D925-EE48-460F-B13F-B48ABE73B0AB}" dt="2021-01-11T16:15:11.286" v="362" actId="47"/>
        <pc:sldMkLst>
          <pc:docMk/>
          <pc:sldMk cId="1787905736" sldId="866"/>
        </pc:sldMkLst>
      </pc:sldChg>
      <pc:sldChg chg="del">
        <pc:chgData name="Danny Wong" userId="e52bf2cb0b8945b6" providerId="LiveId" clId="{5A05D925-EE48-460F-B13F-B48ABE73B0AB}" dt="2021-01-11T16:16:13.943" v="386" actId="47"/>
        <pc:sldMkLst>
          <pc:docMk/>
          <pc:sldMk cId="1728003674" sldId="867"/>
        </pc:sldMkLst>
      </pc:sldChg>
      <pc:sldChg chg="del">
        <pc:chgData name="Danny Wong" userId="e52bf2cb0b8945b6" providerId="LiveId" clId="{5A05D925-EE48-460F-B13F-B48ABE73B0AB}" dt="2021-01-12T02:35:13.779" v="415" actId="47"/>
        <pc:sldMkLst>
          <pc:docMk/>
          <pc:sldMk cId="2223650343" sldId="868"/>
        </pc:sldMkLst>
      </pc:sldChg>
      <pc:sldChg chg="delSp mod">
        <pc:chgData name="Danny Wong" userId="e52bf2cb0b8945b6" providerId="LiveId" clId="{5A05D925-EE48-460F-B13F-B48ABE73B0AB}" dt="2021-01-11T16:16:19.711" v="387" actId="478"/>
        <pc:sldMkLst>
          <pc:docMk/>
          <pc:sldMk cId="843186892" sldId="869"/>
        </pc:sldMkLst>
        <pc:spChg chg="del">
          <ac:chgData name="Danny Wong" userId="e52bf2cb0b8945b6" providerId="LiveId" clId="{5A05D925-EE48-460F-B13F-B48ABE73B0AB}" dt="2021-01-11T16:16:19.711" v="387" actId="478"/>
          <ac:spMkLst>
            <pc:docMk/>
            <pc:sldMk cId="843186892" sldId="869"/>
            <ac:spMk id="6" creationId="{08589CB2-DDE6-4CBE-8D89-DB03C720DA5F}"/>
          </ac:spMkLst>
        </pc:spChg>
        <pc:spChg chg="del">
          <ac:chgData name="Danny Wong" userId="e52bf2cb0b8945b6" providerId="LiveId" clId="{5A05D925-EE48-460F-B13F-B48ABE73B0AB}" dt="2021-01-11T16:16:19.711" v="387" actId="478"/>
          <ac:spMkLst>
            <pc:docMk/>
            <pc:sldMk cId="843186892" sldId="869"/>
            <ac:spMk id="8" creationId="{F4739FE7-4090-4357-8B7C-CF76D9631826}"/>
          </ac:spMkLst>
        </pc:spChg>
        <pc:spChg chg="del">
          <ac:chgData name="Danny Wong" userId="e52bf2cb0b8945b6" providerId="LiveId" clId="{5A05D925-EE48-460F-B13F-B48ABE73B0AB}" dt="2021-01-11T16:16:19.711" v="387" actId="478"/>
          <ac:spMkLst>
            <pc:docMk/>
            <pc:sldMk cId="843186892" sldId="869"/>
            <ac:spMk id="10" creationId="{8A76226E-EA4B-4FDD-B493-259D3D633438}"/>
          </ac:spMkLst>
        </pc:spChg>
        <pc:spChg chg="del">
          <ac:chgData name="Danny Wong" userId="e52bf2cb0b8945b6" providerId="LiveId" clId="{5A05D925-EE48-460F-B13F-B48ABE73B0AB}" dt="2021-01-11T16:16:19.711" v="387" actId="478"/>
          <ac:spMkLst>
            <pc:docMk/>
            <pc:sldMk cId="843186892" sldId="869"/>
            <ac:spMk id="12" creationId="{20F621F0-72CC-4DED-923C-F25D75519975}"/>
          </ac:spMkLst>
        </pc:spChg>
      </pc:sldChg>
      <pc:sldChg chg="addSp delSp modSp mod modClrScheme chgLayout">
        <pc:chgData name="Danny Wong" userId="e52bf2cb0b8945b6" providerId="LiveId" clId="{5A05D925-EE48-460F-B13F-B48ABE73B0AB}" dt="2021-01-11T16:17:13.912" v="408" actId="20577"/>
        <pc:sldMkLst>
          <pc:docMk/>
          <pc:sldMk cId="2166773318" sldId="870"/>
        </pc:sldMkLst>
        <pc:spChg chg="mod ord">
          <ac:chgData name="Danny Wong" userId="e52bf2cb0b8945b6" providerId="LiveId" clId="{5A05D925-EE48-460F-B13F-B48ABE73B0AB}" dt="2021-01-11T16:16:51.294" v="389" actId="700"/>
          <ac:spMkLst>
            <pc:docMk/>
            <pc:sldMk cId="2166773318" sldId="870"/>
            <ac:spMk id="6" creationId="{A588C18B-578D-4386-BE07-98B8DC4FD4CD}"/>
          </ac:spMkLst>
        </pc:spChg>
        <pc:spChg chg="add mod ord">
          <ac:chgData name="Danny Wong" userId="e52bf2cb0b8945b6" providerId="LiveId" clId="{5A05D925-EE48-460F-B13F-B48ABE73B0AB}" dt="2021-01-11T16:17:13.912" v="408" actId="20577"/>
          <ac:spMkLst>
            <pc:docMk/>
            <pc:sldMk cId="2166773318" sldId="870"/>
            <ac:spMk id="7" creationId="{69873A0E-1F74-4718-8270-6E03815A7AFD}"/>
          </ac:spMkLst>
        </pc:spChg>
        <pc:picChg chg="del">
          <ac:chgData name="Danny Wong" userId="e52bf2cb0b8945b6" providerId="LiveId" clId="{5A05D925-EE48-460F-B13F-B48ABE73B0AB}" dt="2021-01-11T16:16:23.664" v="388" actId="478"/>
          <ac:picMkLst>
            <pc:docMk/>
            <pc:sldMk cId="2166773318" sldId="870"/>
            <ac:picMk id="23556" creationId="{6F4CA271-767E-4FC4-8FD4-5129E45E14C7}"/>
          </ac:picMkLst>
        </pc:picChg>
      </pc:sldChg>
      <pc:sldChg chg="del">
        <pc:chgData name="Danny Wong" userId="e52bf2cb0b8945b6" providerId="LiveId" clId="{5A05D925-EE48-460F-B13F-B48ABE73B0AB}" dt="2021-01-11T16:17:31.807" v="413" actId="47"/>
        <pc:sldMkLst>
          <pc:docMk/>
          <pc:sldMk cId="2190595003" sldId="872"/>
        </pc:sldMkLst>
      </pc:sldChg>
      <pc:sldChg chg="del">
        <pc:chgData name="Danny Wong" userId="e52bf2cb0b8945b6" providerId="LiveId" clId="{5A05D925-EE48-460F-B13F-B48ABE73B0AB}" dt="2021-01-11T16:17:30.231" v="412" actId="47"/>
        <pc:sldMkLst>
          <pc:docMk/>
          <pc:sldMk cId="1878618484" sldId="873"/>
        </pc:sldMkLst>
      </pc:sldChg>
      <pc:sldChg chg="del">
        <pc:chgData name="Danny Wong" userId="e52bf2cb0b8945b6" providerId="LiveId" clId="{5A05D925-EE48-460F-B13F-B48ABE73B0AB}" dt="2021-01-11T16:17:35.002" v="414" actId="47"/>
        <pc:sldMkLst>
          <pc:docMk/>
          <pc:sldMk cId="1141356952" sldId="874"/>
        </pc:sldMkLst>
      </pc:sldChg>
      <pc:sldChg chg="modSp new mod">
        <pc:chgData name="Danny Wong" userId="e52bf2cb0b8945b6" providerId="LiveId" clId="{5A05D925-EE48-460F-B13F-B48ABE73B0AB}" dt="2021-01-11T16:15:07.089" v="361" actId="20577"/>
        <pc:sldMkLst>
          <pc:docMk/>
          <pc:sldMk cId="3321481477" sldId="875"/>
        </pc:sldMkLst>
        <pc:spChg chg="mod">
          <ac:chgData name="Danny Wong" userId="e52bf2cb0b8945b6" providerId="LiveId" clId="{5A05D925-EE48-460F-B13F-B48ABE73B0AB}" dt="2021-01-11T16:14:45.685" v="323" actId="20577"/>
          <ac:spMkLst>
            <pc:docMk/>
            <pc:sldMk cId="3321481477" sldId="875"/>
            <ac:spMk id="2" creationId="{DA37B82C-87CB-49E1-8B4A-544234D87C08}"/>
          </ac:spMkLst>
        </pc:spChg>
        <pc:spChg chg="mod">
          <ac:chgData name="Danny Wong" userId="e52bf2cb0b8945b6" providerId="LiveId" clId="{5A05D925-EE48-460F-B13F-B48ABE73B0AB}" dt="2021-01-11T16:15:07.089" v="361" actId="20577"/>
          <ac:spMkLst>
            <pc:docMk/>
            <pc:sldMk cId="3321481477" sldId="875"/>
            <ac:spMk id="3" creationId="{4B361186-1DB0-429D-A794-CFB87FA9E631}"/>
          </ac:spMkLst>
        </pc:spChg>
      </pc:sldChg>
      <pc:sldChg chg="modSp new mod">
        <pc:chgData name="Danny Wong" userId="e52bf2cb0b8945b6" providerId="LiveId" clId="{5A05D925-EE48-460F-B13F-B48ABE73B0AB}" dt="2021-01-11T16:16:09.544" v="385" actId="27636"/>
        <pc:sldMkLst>
          <pc:docMk/>
          <pc:sldMk cId="4239762462" sldId="876"/>
        </pc:sldMkLst>
        <pc:spChg chg="mod">
          <ac:chgData name="Danny Wong" userId="e52bf2cb0b8945b6" providerId="LiveId" clId="{5A05D925-EE48-460F-B13F-B48ABE73B0AB}" dt="2021-01-11T16:15:43.852" v="367" actId="20578"/>
          <ac:spMkLst>
            <pc:docMk/>
            <pc:sldMk cId="4239762462" sldId="876"/>
            <ac:spMk id="2" creationId="{2FA16EC6-938E-4883-87A5-CCFCA7F565A3}"/>
          </ac:spMkLst>
        </pc:spChg>
        <pc:spChg chg="mod">
          <ac:chgData name="Danny Wong" userId="e52bf2cb0b8945b6" providerId="LiveId" clId="{5A05D925-EE48-460F-B13F-B48ABE73B0AB}" dt="2021-01-11T16:16:09.544" v="385" actId="27636"/>
          <ac:spMkLst>
            <pc:docMk/>
            <pc:sldMk cId="4239762462" sldId="876"/>
            <ac:spMk id="3" creationId="{C6588004-2384-4CD1-8A76-D79D05C8BC28}"/>
          </ac:spMkLst>
        </pc:spChg>
      </pc:sldChg>
      <pc:sldMasterChg chg="delSp setBg delSldLayout modSldLayout">
        <pc:chgData name="Danny Wong" userId="e52bf2cb0b8945b6" providerId="LiveId" clId="{5A05D925-EE48-460F-B13F-B48ABE73B0AB}" dt="2021-01-12T03:24:41.691" v="438" actId="478"/>
        <pc:sldMasterMkLst>
          <pc:docMk/>
          <pc:sldMasterMk cId="0" sldId="2147483648"/>
        </pc:sldMasterMkLst>
        <pc:picChg chg="del">
          <ac:chgData name="Danny Wong" userId="e52bf2cb0b8945b6" providerId="LiveId" clId="{5A05D925-EE48-460F-B13F-B48ABE73B0AB}" dt="2021-01-12T03:23:44.676" v="420" actId="478"/>
          <ac:picMkLst>
            <pc:docMk/>
            <pc:sldMasterMk cId="0" sldId="2147483648"/>
            <ac:picMk id="1026" creationId="{00000000-0000-0000-0000-000000000000}"/>
          </ac:picMkLst>
        </pc:picChg>
        <pc:sldLayoutChg chg="delSp mod">
          <pc:chgData name="Danny Wong" userId="e52bf2cb0b8945b6" providerId="LiveId" clId="{5A05D925-EE48-460F-B13F-B48ABE73B0AB}" dt="2021-01-12T03:23:47.348" v="421" actId="478"/>
          <pc:sldLayoutMkLst>
            <pc:docMk/>
            <pc:sldMasterMk cId="0" sldId="2147483648"/>
            <pc:sldLayoutMk cId="0" sldId="2147483649"/>
          </pc:sldLayoutMkLst>
          <pc:picChg chg="del">
            <ac:chgData name="Danny Wong" userId="e52bf2cb0b8945b6" providerId="LiveId" clId="{5A05D925-EE48-460F-B13F-B48ABE73B0AB}" dt="2021-01-12T03:23:47.348" v="421" actId="478"/>
            <ac:picMkLst>
              <pc:docMk/>
              <pc:sldMasterMk cId="0" sldId="2147483648"/>
              <pc:sldLayoutMk cId="0" sldId="2147483649"/>
              <ac:picMk id="7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10.337" v="425" actId="478"/>
          <pc:sldLayoutMkLst>
            <pc:docMk/>
            <pc:sldMasterMk cId="0" sldId="2147483648"/>
            <pc:sldLayoutMk cId="0" sldId="2147483650"/>
          </pc:sldLayoutMkLst>
          <pc:picChg chg="del">
            <ac:chgData name="Danny Wong" userId="e52bf2cb0b8945b6" providerId="LiveId" clId="{5A05D925-EE48-460F-B13F-B48ABE73B0AB}" dt="2021-01-12T03:24:10.337" v="425" actId="478"/>
            <ac:picMkLst>
              <pc:docMk/>
              <pc:sldMasterMk cId="0" sldId="2147483648"/>
              <pc:sldLayoutMk cId="0" sldId="2147483650"/>
              <ac:picMk id="3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12.731" v="426" actId="478"/>
          <pc:sldLayoutMkLst>
            <pc:docMk/>
            <pc:sldMasterMk cId="0" sldId="2147483648"/>
            <pc:sldLayoutMk cId="0" sldId="2147483651"/>
          </pc:sldLayoutMkLst>
          <pc:picChg chg="del">
            <ac:chgData name="Danny Wong" userId="e52bf2cb0b8945b6" providerId="LiveId" clId="{5A05D925-EE48-460F-B13F-B48ABE73B0AB}" dt="2021-01-12T03:24:12.731" v="426" actId="478"/>
            <ac:picMkLst>
              <pc:docMk/>
              <pc:sldMasterMk cId="0" sldId="2147483648"/>
              <pc:sldLayoutMk cId="0" sldId="2147483651"/>
              <ac:picMk id="9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14.714" v="427" actId="478"/>
          <pc:sldLayoutMkLst>
            <pc:docMk/>
            <pc:sldMasterMk cId="0" sldId="2147483648"/>
            <pc:sldLayoutMk cId="0" sldId="2147483652"/>
          </pc:sldLayoutMkLst>
          <pc:picChg chg="del">
            <ac:chgData name="Danny Wong" userId="e52bf2cb0b8945b6" providerId="LiveId" clId="{5A05D925-EE48-460F-B13F-B48ABE73B0AB}" dt="2021-01-12T03:24:14.714" v="427" actId="478"/>
            <ac:picMkLst>
              <pc:docMk/>
              <pc:sldMasterMk cId="0" sldId="2147483648"/>
              <pc:sldLayoutMk cId="0" sldId="2147483652"/>
              <ac:picMk id="10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17.473" v="428" actId="478"/>
          <pc:sldLayoutMkLst>
            <pc:docMk/>
            <pc:sldMasterMk cId="0" sldId="2147483648"/>
            <pc:sldLayoutMk cId="0" sldId="2147483653"/>
          </pc:sldLayoutMkLst>
          <pc:picChg chg="del">
            <ac:chgData name="Danny Wong" userId="e52bf2cb0b8945b6" providerId="LiveId" clId="{5A05D925-EE48-460F-B13F-B48ABE73B0AB}" dt="2021-01-12T03:24:17.473" v="428" actId="478"/>
            <ac:picMkLst>
              <pc:docMk/>
              <pc:sldMasterMk cId="0" sldId="2147483648"/>
              <pc:sldLayoutMk cId="0" sldId="2147483653"/>
              <ac:picMk id="15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19.646" v="429" actId="478"/>
          <pc:sldLayoutMkLst>
            <pc:docMk/>
            <pc:sldMasterMk cId="0" sldId="2147483648"/>
            <pc:sldLayoutMk cId="0" sldId="2147483654"/>
          </pc:sldLayoutMkLst>
          <pc:picChg chg="del">
            <ac:chgData name="Danny Wong" userId="e52bf2cb0b8945b6" providerId="LiveId" clId="{5A05D925-EE48-460F-B13F-B48ABE73B0AB}" dt="2021-01-12T03:24:19.646" v="429" actId="478"/>
            <ac:picMkLst>
              <pc:docMk/>
              <pc:sldMasterMk cId="0" sldId="2147483648"/>
              <pc:sldLayoutMk cId="0" sldId="2147483654"/>
              <ac:picMk id="8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21.869" v="430" actId="478"/>
          <pc:sldLayoutMkLst>
            <pc:docMk/>
            <pc:sldMasterMk cId="0" sldId="2147483648"/>
            <pc:sldLayoutMk cId="0" sldId="2147483655"/>
          </pc:sldLayoutMkLst>
          <pc:picChg chg="del">
            <ac:chgData name="Danny Wong" userId="e52bf2cb0b8945b6" providerId="LiveId" clId="{5A05D925-EE48-460F-B13F-B48ABE73B0AB}" dt="2021-01-12T03:24:21.869" v="430" actId="478"/>
            <ac:picMkLst>
              <pc:docMk/>
              <pc:sldMasterMk cId="0" sldId="2147483648"/>
              <pc:sldLayoutMk cId="0" sldId="2147483655"/>
              <ac:picMk id="7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24.157" v="431" actId="478"/>
          <pc:sldLayoutMkLst>
            <pc:docMk/>
            <pc:sldMasterMk cId="0" sldId="2147483648"/>
            <pc:sldLayoutMk cId="0" sldId="2147483656"/>
          </pc:sldLayoutMkLst>
          <pc:picChg chg="del">
            <ac:chgData name="Danny Wong" userId="e52bf2cb0b8945b6" providerId="LiveId" clId="{5A05D925-EE48-460F-B13F-B48ABE73B0AB}" dt="2021-01-12T03:24:24.157" v="431" actId="478"/>
            <ac:picMkLst>
              <pc:docMk/>
              <pc:sldMasterMk cId="0" sldId="2147483648"/>
              <pc:sldLayoutMk cId="0" sldId="2147483656"/>
              <ac:picMk id="11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27.225" v="432" actId="478"/>
          <pc:sldLayoutMkLst>
            <pc:docMk/>
            <pc:sldMasterMk cId="0" sldId="2147483648"/>
            <pc:sldLayoutMk cId="0" sldId="2147483657"/>
          </pc:sldLayoutMkLst>
          <pc:picChg chg="del">
            <ac:chgData name="Danny Wong" userId="e52bf2cb0b8945b6" providerId="LiveId" clId="{5A05D925-EE48-460F-B13F-B48ABE73B0AB}" dt="2021-01-12T03:24:27.225" v="432" actId="478"/>
            <ac:picMkLst>
              <pc:docMk/>
              <pc:sldMasterMk cId="0" sldId="2147483648"/>
              <pc:sldLayoutMk cId="0" sldId="2147483657"/>
              <ac:picMk id="10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29.489" v="433" actId="478"/>
          <pc:sldLayoutMkLst>
            <pc:docMk/>
            <pc:sldMasterMk cId="0" sldId="2147483648"/>
            <pc:sldLayoutMk cId="0" sldId="2147483660"/>
          </pc:sldLayoutMkLst>
          <pc:picChg chg="del">
            <ac:chgData name="Danny Wong" userId="e52bf2cb0b8945b6" providerId="LiveId" clId="{5A05D925-EE48-460F-B13F-B48ABE73B0AB}" dt="2021-01-12T03:24:29.489" v="433" actId="478"/>
            <ac:picMkLst>
              <pc:docMk/>
              <pc:sldMasterMk cId="0" sldId="2147483648"/>
              <pc:sldLayoutMk cId="0" sldId="2147483660"/>
              <ac:picMk id="10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31.832" v="434" actId="478"/>
          <pc:sldLayoutMkLst>
            <pc:docMk/>
            <pc:sldMasterMk cId="0" sldId="2147483648"/>
            <pc:sldLayoutMk cId="0" sldId="2147483661"/>
          </pc:sldLayoutMkLst>
          <pc:picChg chg="del">
            <ac:chgData name="Danny Wong" userId="e52bf2cb0b8945b6" providerId="LiveId" clId="{5A05D925-EE48-460F-B13F-B48ABE73B0AB}" dt="2021-01-12T03:24:31.832" v="434" actId="478"/>
            <ac:picMkLst>
              <pc:docMk/>
              <pc:sldMasterMk cId="0" sldId="2147483648"/>
              <pc:sldLayoutMk cId="0" sldId="2147483661"/>
              <ac:picMk id="8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37.216" v="436" actId="478"/>
          <pc:sldLayoutMkLst>
            <pc:docMk/>
            <pc:sldMasterMk cId="0" sldId="2147483648"/>
            <pc:sldLayoutMk cId="0" sldId="2147483663"/>
          </pc:sldLayoutMkLst>
          <pc:picChg chg="del">
            <ac:chgData name="Danny Wong" userId="e52bf2cb0b8945b6" providerId="LiveId" clId="{5A05D925-EE48-460F-B13F-B48ABE73B0AB}" dt="2021-01-12T03:24:37.216" v="436" actId="478"/>
            <ac:picMkLst>
              <pc:docMk/>
              <pc:sldMasterMk cId="0" sldId="2147483648"/>
              <pc:sldLayoutMk cId="0" sldId="2147483663"/>
              <ac:picMk id="8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35.241" v="435" actId="478"/>
          <pc:sldLayoutMkLst>
            <pc:docMk/>
            <pc:sldMasterMk cId="0" sldId="2147483648"/>
            <pc:sldLayoutMk cId="0" sldId="2147483666"/>
          </pc:sldLayoutMkLst>
          <pc:picChg chg="del">
            <ac:chgData name="Danny Wong" userId="e52bf2cb0b8945b6" providerId="LiveId" clId="{5A05D925-EE48-460F-B13F-B48ABE73B0AB}" dt="2021-01-12T03:24:35.241" v="435" actId="478"/>
            <ac:picMkLst>
              <pc:docMk/>
              <pc:sldMasterMk cId="0" sldId="2147483648"/>
              <pc:sldLayoutMk cId="0" sldId="2147483666"/>
              <ac:picMk id="11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39.219" v="437" actId="478"/>
          <pc:sldLayoutMkLst>
            <pc:docMk/>
            <pc:sldMasterMk cId="0" sldId="2147483648"/>
            <pc:sldLayoutMk cId="0" sldId="2147483667"/>
          </pc:sldLayoutMkLst>
          <pc:picChg chg="del">
            <ac:chgData name="Danny Wong" userId="e52bf2cb0b8945b6" providerId="LiveId" clId="{5A05D925-EE48-460F-B13F-B48ABE73B0AB}" dt="2021-01-12T03:24:39.219" v="437" actId="478"/>
            <ac:picMkLst>
              <pc:docMk/>
              <pc:sldMasterMk cId="0" sldId="2147483648"/>
              <pc:sldLayoutMk cId="0" sldId="2147483667"/>
              <ac:picMk id="13" creationId="{00000000-0000-0000-0000-000000000000}"/>
            </ac:picMkLst>
          </pc:picChg>
        </pc:sldLayoutChg>
        <pc:sldLayoutChg chg="delSp mod">
          <pc:chgData name="Danny Wong" userId="e52bf2cb0b8945b6" providerId="LiveId" clId="{5A05D925-EE48-460F-B13F-B48ABE73B0AB}" dt="2021-01-12T03:24:41.691" v="438" actId="478"/>
          <pc:sldLayoutMkLst>
            <pc:docMk/>
            <pc:sldMasterMk cId="0" sldId="2147483648"/>
            <pc:sldLayoutMk cId="0" sldId="2147483668"/>
          </pc:sldLayoutMkLst>
          <pc:picChg chg="del">
            <ac:chgData name="Danny Wong" userId="e52bf2cb0b8945b6" providerId="LiveId" clId="{5A05D925-EE48-460F-B13F-B48ABE73B0AB}" dt="2021-01-12T03:24:41.691" v="438" actId="478"/>
            <ac:picMkLst>
              <pc:docMk/>
              <pc:sldMasterMk cId="0" sldId="2147483648"/>
              <pc:sldLayoutMk cId="0" sldId="2147483668"/>
              <ac:picMk id="16" creationId="{00000000-0000-0000-0000-000000000000}"/>
            </ac:picMkLst>
          </pc:picChg>
        </pc:sldLayoutChg>
        <pc:sldLayoutChg chg="del">
          <pc:chgData name="Danny Wong" userId="e52bf2cb0b8945b6" providerId="LiveId" clId="{5A05D925-EE48-460F-B13F-B48ABE73B0AB}" dt="2021-01-11T16:09:01.662" v="144" actId="47"/>
          <pc:sldLayoutMkLst>
            <pc:docMk/>
            <pc:sldMasterMk cId="0" sldId="2147483648"/>
            <pc:sldLayoutMk cId="1543495715" sldId="2147483672"/>
          </pc:sldLayoutMkLst>
        </pc:sldLayoutChg>
        <pc:sldLayoutChg chg="del">
          <pc:chgData name="Danny Wong" userId="e52bf2cb0b8945b6" providerId="LiveId" clId="{5A05D925-EE48-460F-B13F-B48ABE73B0AB}" dt="2021-01-11T16:09:01.662" v="144" actId="47"/>
          <pc:sldLayoutMkLst>
            <pc:docMk/>
            <pc:sldMasterMk cId="0" sldId="2147483648"/>
            <pc:sldLayoutMk cId="453031984" sldId="214748367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9E3009-C6CC-4E4C-9F54-948422722DA7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3B8A7D71-D758-4C91-BE30-F7F156D501A3}">
      <dgm:prSet phldrT="[文字]"/>
      <dgm:spPr/>
      <dgm:t>
        <a:bodyPr/>
        <a:lstStyle/>
        <a:p>
          <a:r>
            <a:rPr lang="en-US" altLang="zh-HK" dirty="0"/>
            <a:t>Hear</a:t>
          </a:r>
          <a:endParaRPr lang="zh-HK" altLang="en-US" dirty="0"/>
        </a:p>
      </dgm:t>
    </dgm:pt>
    <dgm:pt modelId="{369F0A99-F179-441B-97C7-54C533AF9F0A}" type="parTrans" cxnId="{1A5F4F1B-9A86-47D0-A823-5AEFC9DCF9FF}">
      <dgm:prSet/>
      <dgm:spPr/>
      <dgm:t>
        <a:bodyPr/>
        <a:lstStyle/>
        <a:p>
          <a:endParaRPr lang="zh-HK" altLang="en-US"/>
        </a:p>
      </dgm:t>
    </dgm:pt>
    <dgm:pt modelId="{5CD7C5C3-1598-47BE-B15C-97BAF9C057DB}" type="sibTrans" cxnId="{1A5F4F1B-9A86-47D0-A823-5AEFC9DCF9FF}">
      <dgm:prSet/>
      <dgm:spPr/>
      <dgm:t>
        <a:bodyPr/>
        <a:lstStyle/>
        <a:p>
          <a:endParaRPr lang="zh-HK" altLang="en-US"/>
        </a:p>
      </dgm:t>
    </dgm:pt>
    <dgm:pt modelId="{CC638EFD-4B22-4F9B-9F6A-A5A77F90879D}">
      <dgm:prSet phldrT="[文字]"/>
      <dgm:spPr/>
      <dgm:t>
        <a:bodyPr/>
        <a:lstStyle/>
        <a:p>
          <a:r>
            <a:rPr lang="en-US" altLang="zh-HK" dirty="0"/>
            <a:t>Understand</a:t>
          </a:r>
          <a:endParaRPr lang="zh-HK" altLang="en-US" dirty="0"/>
        </a:p>
      </dgm:t>
    </dgm:pt>
    <dgm:pt modelId="{A81A1457-41C2-44A4-A669-19A72CFCE324}" type="parTrans" cxnId="{9DE10A60-AF33-476B-A50E-A7308D1B301B}">
      <dgm:prSet/>
      <dgm:spPr/>
      <dgm:t>
        <a:bodyPr/>
        <a:lstStyle/>
        <a:p>
          <a:endParaRPr lang="zh-HK" altLang="en-US"/>
        </a:p>
      </dgm:t>
    </dgm:pt>
    <dgm:pt modelId="{08C8E720-970C-4E0A-B455-3497A808307C}" type="sibTrans" cxnId="{9DE10A60-AF33-476B-A50E-A7308D1B301B}">
      <dgm:prSet/>
      <dgm:spPr/>
      <dgm:t>
        <a:bodyPr/>
        <a:lstStyle/>
        <a:p>
          <a:endParaRPr lang="zh-HK" altLang="en-US"/>
        </a:p>
      </dgm:t>
    </dgm:pt>
    <dgm:pt modelId="{D1654B0C-9624-48F5-A463-BFBC8B5854E5}">
      <dgm:prSet phldrT="[文字]"/>
      <dgm:spPr/>
      <dgm:t>
        <a:bodyPr/>
        <a:lstStyle/>
        <a:p>
          <a:r>
            <a:rPr lang="en-US" altLang="zh-HK" dirty="0"/>
            <a:t>Listen</a:t>
          </a:r>
          <a:endParaRPr lang="zh-HK" altLang="en-US" dirty="0"/>
        </a:p>
      </dgm:t>
    </dgm:pt>
    <dgm:pt modelId="{9F4202CA-984B-44EA-B5C0-7827492292C0}" type="parTrans" cxnId="{9D9E3599-1FDB-4083-90FF-6569BF79124A}">
      <dgm:prSet/>
      <dgm:spPr/>
      <dgm:t>
        <a:bodyPr/>
        <a:lstStyle/>
        <a:p>
          <a:endParaRPr lang="zh-HK" altLang="en-US"/>
        </a:p>
      </dgm:t>
    </dgm:pt>
    <dgm:pt modelId="{57DFAB96-498E-4F7E-B89C-C4C2012177A9}" type="sibTrans" cxnId="{9D9E3599-1FDB-4083-90FF-6569BF79124A}">
      <dgm:prSet/>
      <dgm:spPr/>
      <dgm:t>
        <a:bodyPr/>
        <a:lstStyle/>
        <a:p>
          <a:endParaRPr lang="zh-HK" altLang="en-US"/>
        </a:p>
      </dgm:t>
    </dgm:pt>
    <dgm:pt modelId="{AE1D0356-FBA0-43FE-8E9D-642D9D8EEC0D}" type="pres">
      <dgm:prSet presAssocID="{EB9E3009-C6CC-4E4C-9F54-948422722DA7}" presName="compositeShape" presStyleCnt="0">
        <dgm:presLayoutVars>
          <dgm:chMax val="7"/>
          <dgm:dir/>
          <dgm:resizeHandles val="exact"/>
        </dgm:presLayoutVars>
      </dgm:prSet>
      <dgm:spPr/>
    </dgm:pt>
    <dgm:pt modelId="{5FFA32B5-513D-472B-8C74-53CAE2B37E49}" type="pres">
      <dgm:prSet presAssocID="{EB9E3009-C6CC-4E4C-9F54-948422722DA7}" presName="wedge1" presStyleLbl="node1" presStyleIdx="0" presStyleCnt="3"/>
      <dgm:spPr/>
      <dgm:t>
        <a:bodyPr/>
        <a:lstStyle/>
        <a:p>
          <a:endParaRPr lang="zh-TW" altLang="en-US"/>
        </a:p>
      </dgm:t>
    </dgm:pt>
    <dgm:pt modelId="{CE26D8CB-E7E7-4453-A3AA-96AB36B05822}" type="pres">
      <dgm:prSet presAssocID="{EB9E3009-C6CC-4E4C-9F54-948422722DA7}" presName="dummy1a" presStyleCnt="0"/>
      <dgm:spPr/>
    </dgm:pt>
    <dgm:pt modelId="{BBC40FDA-A6DA-4340-B938-38772FE84B1F}" type="pres">
      <dgm:prSet presAssocID="{EB9E3009-C6CC-4E4C-9F54-948422722DA7}" presName="dummy1b" presStyleCnt="0"/>
      <dgm:spPr/>
    </dgm:pt>
    <dgm:pt modelId="{D8D92CB7-E781-4735-872E-56C22EC21B0A}" type="pres">
      <dgm:prSet presAssocID="{EB9E3009-C6CC-4E4C-9F54-948422722DA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386C2E9-561A-4356-9807-EC14704FA293}" type="pres">
      <dgm:prSet presAssocID="{EB9E3009-C6CC-4E4C-9F54-948422722DA7}" presName="wedge2" presStyleLbl="node1" presStyleIdx="1" presStyleCnt="3"/>
      <dgm:spPr/>
      <dgm:t>
        <a:bodyPr/>
        <a:lstStyle/>
        <a:p>
          <a:endParaRPr lang="zh-TW" altLang="en-US"/>
        </a:p>
      </dgm:t>
    </dgm:pt>
    <dgm:pt modelId="{8D3C2694-F8D1-47C7-9A0A-40D86EAE0C18}" type="pres">
      <dgm:prSet presAssocID="{EB9E3009-C6CC-4E4C-9F54-948422722DA7}" presName="dummy2a" presStyleCnt="0"/>
      <dgm:spPr/>
    </dgm:pt>
    <dgm:pt modelId="{77BA6477-B905-44A3-AE20-9504FFA216C2}" type="pres">
      <dgm:prSet presAssocID="{EB9E3009-C6CC-4E4C-9F54-948422722DA7}" presName="dummy2b" presStyleCnt="0"/>
      <dgm:spPr/>
    </dgm:pt>
    <dgm:pt modelId="{F5D1CDF5-027F-4748-8617-C592AE505A0F}" type="pres">
      <dgm:prSet presAssocID="{EB9E3009-C6CC-4E4C-9F54-948422722DA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B6B9A0-59E1-47AC-8553-44475E6F66DD}" type="pres">
      <dgm:prSet presAssocID="{EB9E3009-C6CC-4E4C-9F54-948422722DA7}" presName="wedge3" presStyleLbl="node1" presStyleIdx="2" presStyleCnt="3"/>
      <dgm:spPr/>
      <dgm:t>
        <a:bodyPr/>
        <a:lstStyle/>
        <a:p>
          <a:endParaRPr lang="zh-TW" altLang="en-US"/>
        </a:p>
      </dgm:t>
    </dgm:pt>
    <dgm:pt modelId="{3F58882A-0046-4526-AE22-531751E1ACAF}" type="pres">
      <dgm:prSet presAssocID="{EB9E3009-C6CC-4E4C-9F54-948422722DA7}" presName="dummy3a" presStyleCnt="0"/>
      <dgm:spPr/>
    </dgm:pt>
    <dgm:pt modelId="{0D632F6B-6276-48E2-9674-B82DF51EB674}" type="pres">
      <dgm:prSet presAssocID="{EB9E3009-C6CC-4E4C-9F54-948422722DA7}" presName="dummy3b" presStyleCnt="0"/>
      <dgm:spPr/>
    </dgm:pt>
    <dgm:pt modelId="{2E873ACA-C049-43E6-9189-5CFE7763518B}" type="pres">
      <dgm:prSet presAssocID="{EB9E3009-C6CC-4E4C-9F54-948422722DA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2072DE1-2F09-48F6-B775-8AAE08B0AC25}" type="pres">
      <dgm:prSet presAssocID="{5CD7C5C3-1598-47BE-B15C-97BAF9C057DB}" presName="arrowWedge1" presStyleLbl="fgSibTrans2D1" presStyleIdx="0" presStyleCnt="3"/>
      <dgm:spPr/>
    </dgm:pt>
    <dgm:pt modelId="{EF796ECB-58FE-4A73-ABE3-06727975305A}" type="pres">
      <dgm:prSet presAssocID="{08C8E720-970C-4E0A-B455-3497A808307C}" presName="arrowWedge2" presStyleLbl="fgSibTrans2D1" presStyleIdx="1" presStyleCnt="3"/>
      <dgm:spPr/>
    </dgm:pt>
    <dgm:pt modelId="{6CAD6564-290B-4327-9DE6-69D4D8924A4F}" type="pres">
      <dgm:prSet presAssocID="{57DFAB96-498E-4F7E-B89C-C4C2012177A9}" presName="arrowWedge3" presStyleLbl="fgSibTrans2D1" presStyleIdx="2" presStyleCnt="3"/>
      <dgm:spPr/>
    </dgm:pt>
  </dgm:ptLst>
  <dgm:cxnLst>
    <dgm:cxn modelId="{E06A445C-C3A7-4186-8B11-3BD91BA69052}" type="presOf" srcId="{3B8A7D71-D758-4C91-BE30-F7F156D501A3}" destId="{D8D92CB7-E781-4735-872E-56C22EC21B0A}" srcOrd="1" destOrd="0" presId="urn:microsoft.com/office/officeart/2005/8/layout/cycle8"/>
    <dgm:cxn modelId="{899073C8-48AB-42FE-9E83-995C61196BBB}" type="presOf" srcId="{3B8A7D71-D758-4C91-BE30-F7F156D501A3}" destId="{5FFA32B5-513D-472B-8C74-53CAE2B37E49}" srcOrd="0" destOrd="0" presId="urn:microsoft.com/office/officeart/2005/8/layout/cycle8"/>
    <dgm:cxn modelId="{E73380EC-AC1D-4494-8B5C-9DF209649803}" type="presOf" srcId="{D1654B0C-9624-48F5-A463-BFBC8B5854E5}" destId="{2E873ACA-C049-43E6-9189-5CFE7763518B}" srcOrd="1" destOrd="0" presId="urn:microsoft.com/office/officeart/2005/8/layout/cycle8"/>
    <dgm:cxn modelId="{9DE10A60-AF33-476B-A50E-A7308D1B301B}" srcId="{EB9E3009-C6CC-4E4C-9F54-948422722DA7}" destId="{CC638EFD-4B22-4F9B-9F6A-A5A77F90879D}" srcOrd="1" destOrd="0" parTransId="{A81A1457-41C2-44A4-A669-19A72CFCE324}" sibTransId="{08C8E720-970C-4E0A-B455-3497A808307C}"/>
    <dgm:cxn modelId="{9D9E3599-1FDB-4083-90FF-6569BF79124A}" srcId="{EB9E3009-C6CC-4E4C-9F54-948422722DA7}" destId="{D1654B0C-9624-48F5-A463-BFBC8B5854E5}" srcOrd="2" destOrd="0" parTransId="{9F4202CA-984B-44EA-B5C0-7827492292C0}" sibTransId="{57DFAB96-498E-4F7E-B89C-C4C2012177A9}"/>
    <dgm:cxn modelId="{F997F35E-341B-4855-9B89-BEAB91C46D3A}" type="presOf" srcId="{D1654B0C-9624-48F5-A463-BFBC8B5854E5}" destId="{F5B6B9A0-59E1-47AC-8553-44475E6F66DD}" srcOrd="0" destOrd="0" presId="urn:microsoft.com/office/officeart/2005/8/layout/cycle8"/>
    <dgm:cxn modelId="{C3BBBD63-D3DE-4A70-A159-098E86AC45A2}" type="presOf" srcId="{CC638EFD-4B22-4F9B-9F6A-A5A77F90879D}" destId="{F5D1CDF5-027F-4748-8617-C592AE505A0F}" srcOrd="1" destOrd="0" presId="urn:microsoft.com/office/officeart/2005/8/layout/cycle8"/>
    <dgm:cxn modelId="{249AC637-2E4E-4B7B-B96B-3A0E4CBBE70D}" type="presOf" srcId="{CC638EFD-4B22-4F9B-9F6A-A5A77F90879D}" destId="{F386C2E9-561A-4356-9807-EC14704FA293}" srcOrd="0" destOrd="0" presId="urn:microsoft.com/office/officeart/2005/8/layout/cycle8"/>
    <dgm:cxn modelId="{90C653D5-1030-49FA-A824-401B911E406E}" type="presOf" srcId="{EB9E3009-C6CC-4E4C-9F54-948422722DA7}" destId="{AE1D0356-FBA0-43FE-8E9D-642D9D8EEC0D}" srcOrd="0" destOrd="0" presId="urn:microsoft.com/office/officeart/2005/8/layout/cycle8"/>
    <dgm:cxn modelId="{1A5F4F1B-9A86-47D0-A823-5AEFC9DCF9FF}" srcId="{EB9E3009-C6CC-4E4C-9F54-948422722DA7}" destId="{3B8A7D71-D758-4C91-BE30-F7F156D501A3}" srcOrd="0" destOrd="0" parTransId="{369F0A99-F179-441B-97C7-54C533AF9F0A}" sibTransId="{5CD7C5C3-1598-47BE-B15C-97BAF9C057DB}"/>
    <dgm:cxn modelId="{05636290-D009-4F4E-9AD3-4573161CAE64}" type="presParOf" srcId="{AE1D0356-FBA0-43FE-8E9D-642D9D8EEC0D}" destId="{5FFA32B5-513D-472B-8C74-53CAE2B37E49}" srcOrd="0" destOrd="0" presId="urn:microsoft.com/office/officeart/2005/8/layout/cycle8"/>
    <dgm:cxn modelId="{67F0879F-6948-4083-9E74-18065A3FFF5E}" type="presParOf" srcId="{AE1D0356-FBA0-43FE-8E9D-642D9D8EEC0D}" destId="{CE26D8CB-E7E7-4453-A3AA-96AB36B05822}" srcOrd="1" destOrd="0" presId="urn:microsoft.com/office/officeart/2005/8/layout/cycle8"/>
    <dgm:cxn modelId="{DBC5408F-2DB1-49D5-BA2F-B34A652405A1}" type="presParOf" srcId="{AE1D0356-FBA0-43FE-8E9D-642D9D8EEC0D}" destId="{BBC40FDA-A6DA-4340-B938-38772FE84B1F}" srcOrd="2" destOrd="0" presId="urn:microsoft.com/office/officeart/2005/8/layout/cycle8"/>
    <dgm:cxn modelId="{5DDB53B7-0992-482C-B006-7157D0382150}" type="presParOf" srcId="{AE1D0356-FBA0-43FE-8E9D-642D9D8EEC0D}" destId="{D8D92CB7-E781-4735-872E-56C22EC21B0A}" srcOrd="3" destOrd="0" presId="urn:microsoft.com/office/officeart/2005/8/layout/cycle8"/>
    <dgm:cxn modelId="{1051675C-518F-4E41-92A5-9A4D33126628}" type="presParOf" srcId="{AE1D0356-FBA0-43FE-8E9D-642D9D8EEC0D}" destId="{F386C2E9-561A-4356-9807-EC14704FA293}" srcOrd="4" destOrd="0" presId="urn:microsoft.com/office/officeart/2005/8/layout/cycle8"/>
    <dgm:cxn modelId="{48749B24-FFBD-4267-B9C6-5D0C7508FA91}" type="presParOf" srcId="{AE1D0356-FBA0-43FE-8E9D-642D9D8EEC0D}" destId="{8D3C2694-F8D1-47C7-9A0A-40D86EAE0C18}" srcOrd="5" destOrd="0" presId="urn:microsoft.com/office/officeart/2005/8/layout/cycle8"/>
    <dgm:cxn modelId="{F6E5E296-7B18-4EDB-8840-B851E526EDC4}" type="presParOf" srcId="{AE1D0356-FBA0-43FE-8E9D-642D9D8EEC0D}" destId="{77BA6477-B905-44A3-AE20-9504FFA216C2}" srcOrd="6" destOrd="0" presId="urn:microsoft.com/office/officeart/2005/8/layout/cycle8"/>
    <dgm:cxn modelId="{07905F1A-FA7D-4C60-A9FC-865A8BCFBD7B}" type="presParOf" srcId="{AE1D0356-FBA0-43FE-8E9D-642D9D8EEC0D}" destId="{F5D1CDF5-027F-4748-8617-C592AE505A0F}" srcOrd="7" destOrd="0" presId="urn:microsoft.com/office/officeart/2005/8/layout/cycle8"/>
    <dgm:cxn modelId="{DFFF1056-EA5D-463B-93B1-744B4E3AB809}" type="presParOf" srcId="{AE1D0356-FBA0-43FE-8E9D-642D9D8EEC0D}" destId="{F5B6B9A0-59E1-47AC-8553-44475E6F66DD}" srcOrd="8" destOrd="0" presId="urn:microsoft.com/office/officeart/2005/8/layout/cycle8"/>
    <dgm:cxn modelId="{1DADC345-D24B-483D-9E40-4A74C9BDAC0E}" type="presParOf" srcId="{AE1D0356-FBA0-43FE-8E9D-642D9D8EEC0D}" destId="{3F58882A-0046-4526-AE22-531751E1ACAF}" srcOrd="9" destOrd="0" presId="urn:microsoft.com/office/officeart/2005/8/layout/cycle8"/>
    <dgm:cxn modelId="{B6BC2194-D907-43B6-AA0E-DEC0A9A53723}" type="presParOf" srcId="{AE1D0356-FBA0-43FE-8E9D-642D9D8EEC0D}" destId="{0D632F6B-6276-48E2-9674-B82DF51EB674}" srcOrd="10" destOrd="0" presId="urn:microsoft.com/office/officeart/2005/8/layout/cycle8"/>
    <dgm:cxn modelId="{AF4E4F24-90D6-437A-9370-E6278A3AB702}" type="presParOf" srcId="{AE1D0356-FBA0-43FE-8E9D-642D9D8EEC0D}" destId="{2E873ACA-C049-43E6-9189-5CFE7763518B}" srcOrd="11" destOrd="0" presId="urn:microsoft.com/office/officeart/2005/8/layout/cycle8"/>
    <dgm:cxn modelId="{BE718353-95B5-4801-B95F-FF2BAE1E4A3B}" type="presParOf" srcId="{AE1D0356-FBA0-43FE-8E9D-642D9D8EEC0D}" destId="{A2072DE1-2F09-48F6-B775-8AAE08B0AC25}" srcOrd="12" destOrd="0" presId="urn:microsoft.com/office/officeart/2005/8/layout/cycle8"/>
    <dgm:cxn modelId="{2832E315-EA59-46DF-98F0-04C669AC33BE}" type="presParOf" srcId="{AE1D0356-FBA0-43FE-8E9D-642D9D8EEC0D}" destId="{EF796ECB-58FE-4A73-ABE3-06727975305A}" srcOrd="13" destOrd="0" presId="urn:microsoft.com/office/officeart/2005/8/layout/cycle8"/>
    <dgm:cxn modelId="{F96C0369-ABF9-4274-B3E8-3FD391028BC2}" type="presParOf" srcId="{AE1D0356-FBA0-43FE-8E9D-642D9D8EEC0D}" destId="{6CAD6564-290B-4327-9DE6-69D4D8924A4F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14CC2F-C93A-4C5F-8D6F-D5388370BE04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663F63F4-BC51-4BEB-98EC-6070D9DAF5F4}">
      <dgm:prSet phldrT="[文字]"/>
      <dgm:spPr/>
      <dgm:t>
        <a:bodyPr/>
        <a:lstStyle/>
        <a:p>
          <a:pPr>
            <a:lnSpc>
              <a:spcPct val="70000"/>
            </a:lnSpc>
            <a:spcAft>
              <a:spcPts val="0"/>
            </a:spcAft>
          </a:pP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社交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技巧</a:t>
          </a:r>
        </a:p>
      </dgm:t>
    </dgm:pt>
    <dgm:pt modelId="{CB5FBE9F-B644-4696-B952-C48A05547561}" type="parTrans" cxnId="{331EAD1A-1D01-4789-9049-69EDC9E06BA1}">
      <dgm:prSet/>
      <dgm:spPr/>
      <dgm:t>
        <a:bodyPr/>
        <a:lstStyle/>
        <a:p>
          <a:pPr>
            <a:lnSpc>
              <a:spcPct val="70000"/>
            </a:lnSpc>
          </a:pPr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2B4B3A9-AA33-4527-8EF1-5550E1FEC708}" type="sibTrans" cxnId="{331EAD1A-1D01-4789-9049-69EDC9E06BA1}">
      <dgm:prSet/>
      <dgm:spPr/>
      <dgm:t>
        <a:bodyPr/>
        <a:lstStyle/>
        <a:p>
          <a:pPr>
            <a:lnSpc>
              <a:spcPct val="70000"/>
            </a:lnSpc>
          </a:pPr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8844309-4E3C-4E1D-8D56-12C6ADDA9E8C}">
      <dgm:prSet phldrT="[文字]"/>
      <dgm:spPr/>
      <dgm:t>
        <a:bodyPr/>
        <a:lstStyle/>
        <a:p>
          <a:pPr>
            <a:lnSpc>
              <a:spcPct val="70000"/>
            </a:lnSpc>
          </a:pP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應對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強者</a:t>
          </a:r>
        </a:p>
      </dgm:t>
    </dgm:pt>
    <dgm:pt modelId="{B62A52D3-5FC6-4627-AF06-D6AD2D6CD73C}" type="parTrans" cxnId="{7AA80831-7689-4436-92AF-E21696773E70}">
      <dgm:prSet/>
      <dgm:spPr/>
      <dgm:t>
        <a:bodyPr/>
        <a:lstStyle/>
        <a:p>
          <a:pPr>
            <a:lnSpc>
              <a:spcPct val="70000"/>
            </a:lnSpc>
          </a:pPr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090E953-C945-43FA-9DF0-841A4B2D5802}" type="sibTrans" cxnId="{7AA80831-7689-4436-92AF-E21696773E70}">
      <dgm:prSet/>
      <dgm:spPr/>
      <dgm:t>
        <a:bodyPr/>
        <a:lstStyle/>
        <a:p>
          <a:pPr>
            <a:lnSpc>
              <a:spcPct val="70000"/>
            </a:lnSpc>
          </a:pPr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1A00E4E-F153-4A99-97C4-DB75D46EEA2E}">
      <dgm:prSet phldrT="[文字]"/>
      <dgm:spPr/>
      <dgm:t>
        <a:bodyPr/>
        <a:lstStyle/>
        <a:p>
          <a:pPr>
            <a:lnSpc>
              <a:spcPct val="70000"/>
            </a:lnSpc>
          </a:pP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拉近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距離</a:t>
          </a:r>
        </a:p>
      </dgm:t>
    </dgm:pt>
    <dgm:pt modelId="{848BD8F8-2C37-4896-B5A6-CABE69015F49}" type="parTrans" cxnId="{707A67FD-4F0F-4433-8F7C-D5D36D7D2423}">
      <dgm:prSet/>
      <dgm:spPr/>
      <dgm:t>
        <a:bodyPr/>
        <a:lstStyle/>
        <a:p>
          <a:pPr>
            <a:lnSpc>
              <a:spcPct val="70000"/>
            </a:lnSpc>
          </a:pPr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322CE15-F445-4668-881A-C6C4D0574B01}" type="sibTrans" cxnId="{707A67FD-4F0F-4433-8F7C-D5D36D7D2423}">
      <dgm:prSet/>
      <dgm:spPr/>
      <dgm:t>
        <a:bodyPr/>
        <a:lstStyle/>
        <a:p>
          <a:pPr>
            <a:lnSpc>
              <a:spcPct val="70000"/>
            </a:lnSpc>
          </a:pPr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088526B-1A9C-4B20-943B-46FF54A10E06}">
      <dgm:prSet phldrT="[文字]"/>
      <dgm:spPr/>
      <dgm:t>
        <a:bodyPr/>
        <a:lstStyle/>
        <a:p>
          <a:pPr>
            <a:lnSpc>
              <a:spcPct val="70000"/>
            </a:lnSpc>
          </a:pP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處理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厭惡者</a:t>
          </a:r>
        </a:p>
      </dgm:t>
    </dgm:pt>
    <dgm:pt modelId="{D00A743E-AD37-4711-9B18-D8F1700C91B1}" type="parTrans" cxnId="{12DF4D1C-AF19-4B85-87CC-1B6582C384DF}">
      <dgm:prSet/>
      <dgm:spPr/>
      <dgm:t>
        <a:bodyPr/>
        <a:lstStyle/>
        <a:p>
          <a:pPr>
            <a:lnSpc>
              <a:spcPct val="70000"/>
            </a:lnSpc>
          </a:pPr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0785A88-FA55-4642-B503-8BB36B85B531}" type="sibTrans" cxnId="{12DF4D1C-AF19-4B85-87CC-1B6582C384DF}">
      <dgm:prSet/>
      <dgm:spPr/>
      <dgm:t>
        <a:bodyPr/>
        <a:lstStyle/>
        <a:p>
          <a:pPr>
            <a:lnSpc>
              <a:spcPct val="70000"/>
            </a:lnSpc>
          </a:pPr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5A47102-1F65-4C33-BCE5-2B1914C1AB3A}">
      <dgm:prSet phldrT="[文字]"/>
      <dgm:spPr/>
      <dgm:t>
        <a:bodyPr/>
        <a:lstStyle/>
        <a:p>
          <a:pPr>
            <a:lnSpc>
              <a:spcPct val="70000"/>
            </a:lnSpc>
          </a:pP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C5C832A-8EC3-4D23-9A59-F9FDF766A0E6}" type="parTrans" cxnId="{1C8788D1-588A-4AAC-AD4A-B112C9101040}">
      <dgm:prSet/>
      <dgm:spPr/>
      <dgm:t>
        <a:bodyPr/>
        <a:lstStyle/>
        <a:p>
          <a:pPr>
            <a:lnSpc>
              <a:spcPct val="70000"/>
            </a:lnSpc>
          </a:pPr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05419C8-A335-4FD0-B7BC-FB45D80029EE}" type="sibTrans" cxnId="{1C8788D1-588A-4AAC-AD4A-B112C9101040}">
      <dgm:prSet/>
      <dgm:spPr/>
      <dgm:t>
        <a:bodyPr/>
        <a:lstStyle/>
        <a:p>
          <a:pPr>
            <a:lnSpc>
              <a:spcPct val="70000"/>
            </a:lnSpc>
          </a:pPr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6EEB62D-7B35-4AB8-B6CB-81625E7D0FC0}">
      <dgm:prSet phldrT="[文字]"/>
      <dgm:spPr/>
      <dgm:t>
        <a:bodyPr/>
        <a:lstStyle/>
        <a:p>
          <a:pPr>
            <a:lnSpc>
              <a:spcPct val="70000"/>
            </a:lnSpc>
          </a:pP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處理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弱者</a:t>
          </a:r>
        </a:p>
      </dgm:t>
    </dgm:pt>
    <dgm:pt modelId="{9B262BEF-29FA-4298-95D8-3AE73F223A93}" type="parTrans" cxnId="{F8AEF7AA-5607-4D0F-A252-0892A5FD8218}">
      <dgm:prSet/>
      <dgm:spPr/>
      <dgm:t>
        <a:bodyPr/>
        <a:lstStyle/>
        <a:p>
          <a:pPr>
            <a:lnSpc>
              <a:spcPct val="70000"/>
            </a:lnSpc>
          </a:pPr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E48C2F0-D13D-40D4-BA97-6B6930CC24EE}" type="sibTrans" cxnId="{F8AEF7AA-5607-4D0F-A252-0892A5FD8218}">
      <dgm:prSet/>
      <dgm:spPr/>
      <dgm:t>
        <a:bodyPr/>
        <a:lstStyle/>
        <a:p>
          <a:pPr>
            <a:lnSpc>
              <a:spcPct val="70000"/>
            </a:lnSpc>
          </a:pPr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F329FED-E14A-4C1B-9B9E-C178BCB364EC}" type="pres">
      <dgm:prSet presAssocID="{FD14CC2F-C93A-4C5F-8D6F-D5388370BE0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4EFAD43-D683-4719-8C7F-015DA6BEA902}" type="pres">
      <dgm:prSet presAssocID="{663F63F4-BC51-4BEB-98EC-6070D9DAF5F4}" presName="centerShape" presStyleLbl="node0" presStyleIdx="0" presStyleCnt="1" custScaleX="118901" custScaleY="127486"/>
      <dgm:spPr/>
      <dgm:t>
        <a:bodyPr/>
        <a:lstStyle/>
        <a:p>
          <a:endParaRPr lang="zh-TW" altLang="en-US"/>
        </a:p>
      </dgm:t>
    </dgm:pt>
    <dgm:pt modelId="{932214F6-A971-47AA-A4BE-F0E05FFD4F8C}" type="pres">
      <dgm:prSet presAssocID="{B62A52D3-5FC6-4627-AF06-D6AD2D6CD73C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4A7D79D2-91C3-4880-91B4-8DB5DFA831DD}" type="pres">
      <dgm:prSet presAssocID="{B62A52D3-5FC6-4627-AF06-D6AD2D6CD73C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DC564EA0-0340-4A1A-B89D-D84EB828A9EC}" type="pres">
      <dgm:prSet presAssocID="{48844309-4E3C-4E1D-8D56-12C6ADDA9E8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21161B-2E24-44FA-B458-2C0AEB24D5C5}" type="pres">
      <dgm:prSet presAssocID="{848BD8F8-2C37-4896-B5A6-CABE69015F49}" presName="parTrans" presStyleLbl="sibTrans2D1" presStyleIdx="1" presStyleCnt="4"/>
      <dgm:spPr/>
      <dgm:t>
        <a:bodyPr/>
        <a:lstStyle/>
        <a:p>
          <a:endParaRPr lang="zh-TW" altLang="en-US"/>
        </a:p>
      </dgm:t>
    </dgm:pt>
    <dgm:pt modelId="{3877B7D8-A6C3-4DEA-A7C2-2A85D761920C}" type="pres">
      <dgm:prSet presAssocID="{848BD8F8-2C37-4896-B5A6-CABE69015F49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6F8A06FE-4400-4E97-9E46-9B8933F15242}" type="pres">
      <dgm:prSet presAssocID="{91A00E4E-F153-4A99-97C4-DB75D46EEA2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AFCCF05-4821-4167-9B48-F2A8EB2C74BB}" type="pres">
      <dgm:prSet presAssocID="{9B262BEF-29FA-4298-95D8-3AE73F223A93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184E8D37-7400-424A-978D-C6EEAB742D65}" type="pres">
      <dgm:prSet presAssocID="{9B262BEF-29FA-4298-95D8-3AE73F223A93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FC5526A6-719E-403A-8A12-489836676765}" type="pres">
      <dgm:prSet presAssocID="{C6EEB62D-7B35-4AB8-B6CB-81625E7D0FC0}" presName="node" presStyleLbl="node1" presStyleIdx="2" presStyleCnt="4" custRadScaleRad="10497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9C33BB7-1ACE-474F-8CB0-3DA8014EFBAC}" type="pres">
      <dgm:prSet presAssocID="{D00A743E-AD37-4711-9B18-D8F1700C91B1}" presName="parTrans" presStyleLbl="sibTrans2D1" presStyleIdx="3" presStyleCnt="4"/>
      <dgm:spPr/>
      <dgm:t>
        <a:bodyPr/>
        <a:lstStyle/>
        <a:p>
          <a:endParaRPr lang="zh-TW" altLang="en-US"/>
        </a:p>
      </dgm:t>
    </dgm:pt>
    <dgm:pt modelId="{FE027FC4-9DD1-4092-A683-AF0F6671756A}" type="pres">
      <dgm:prSet presAssocID="{D00A743E-AD37-4711-9B18-D8F1700C91B1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081D1A76-0E7A-4D10-AC35-570DB40101C7}" type="pres">
      <dgm:prSet presAssocID="{2088526B-1A9C-4B20-943B-46FF54A10E0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08FFFB9-B21C-4F1F-B5AA-718F929CA3B0}" type="presOf" srcId="{FD14CC2F-C93A-4C5F-8D6F-D5388370BE04}" destId="{0F329FED-E14A-4C1B-9B9E-C178BCB364EC}" srcOrd="0" destOrd="0" presId="urn:microsoft.com/office/officeart/2005/8/layout/radial5"/>
    <dgm:cxn modelId="{09A04A8C-1D3D-46FE-A43A-60995EDB3423}" type="presOf" srcId="{D00A743E-AD37-4711-9B18-D8F1700C91B1}" destId="{09C33BB7-1ACE-474F-8CB0-3DA8014EFBAC}" srcOrd="0" destOrd="0" presId="urn:microsoft.com/office/officeart/2005/8/layout/radial5"/>
    <dgm:cxn modelId="{D85712D5-2727-46F1-8983-6730B69A1BC7}" type="presOf" srcId="{B62A52D3-5FC6-4627-AF06-D6AD2D6CD73C}" destId="{932214F6-A971-47AA-A4BE-F0E05FFD4F8C}" srcOrd="0" destOrd="0" presId="urn:microsoft.com/office/officeart/2005/8/layout/radial5"/>
    <dgm:cxn modelId="{F05F77F7-D648-4A27-AF50-C8C241BEAD8E}" type="presOf" srcId="{9B262BEF-29FA-4298-95D8-3AE73F223A93}" destId="{184E8D37-7400-424A-978D-C6EEAB742D65}" srcOrd="1" destOrd="0" presId="urn:microsoft.com/office/officeart/2005/8/layout/radial5"/>
    <dgm:cxn modelId="{12DF4D1C-AF19-4B85-87CC-1B6582C384DF}" srcId="{663F63F4-BC51-4BEB-98EC-6070D9DAF5F4}" destId="{2088526B-1A9C-4B20-943B-46FF54A10E06}" srcOrd="3" destOrd="0" parTransId="{D00A743E-AD37-4711-9B18-D8F1700C91B1}" sibTransId="{70785A88-FA55-4642-B503-8BB36B85B531}"/>
    <dgm:cxn modelId="{4EFC31D0-7704-4716-9B9F-1C88E14FDB69}" type="presOf" srcId="{848BD8F8-2C37-4896-B5A6-CABE69015F49}" destId="{3877B7D8-A6C3-4DEA-A7C2-2A85D761920C}" srcOrd="1" destOrd="0" presId="urn:microsoft.com/office/officeart/2005/8/layout/radial5"/>
    <dgm:cxn modelId="{F8AEF7AA-5607-4D0F-A252-0892A5FD8218}" srcId="{663F63F4-BC51-4BEB-98EC-6070D9DAF5F4}" destId="{C6EEB62D-7B35-4AB8-B6CB-81625E7D0FC0}" srcOrd="2" destOrd="0" parTransId="{9B262BEF-29FA-4298-95D8-3AE73F223A93}" sibTransId="{4E48C2F0-D13D-40D4-BA97-6B6930CC24EE}"/>
    <dgm:cxn modelId="{F10A497A-888D-4CDF-A701-AA40EF959893}" type="presOf" srcId="{9B262BEF-29FA-4298-95D8-3AE73F223A93}" destId="{2AFCCF05-4821-4167-9B48-F2A8EB2C74BB}" srcOrd="0" destOrd="0" presId="urn:microsoft.com/office/officeart/2005/8/layout/radial5"/>
    <dgm:cxn modelId="{707A67FD-4F0F-4433-8F7C-D5D36D7D2423}" srcId="{663F63F4-BC51-4BEB-98EC-6070D9DAF5F4}" destId="{91A00E4E-F153-4A99-97C4-DB75D46EEA2E}" srcOrd="1" destOrd="0" parTransId="{848BD8F8-2C37-4896-B5A6-CABE69015F49}" sibTransId="{A322CE15-F445-4668-881A-C6C4D0574B01}"/>
    <dgm:cxn modelId="{A9DB4F67-381F-465E-BF55-E2CE43ECD744}" type="presOf" srcId="{2088526B-1A9C-4B20-943B-46FF54A10E06}" destId="{081D1A76-0E7A-4D10-AC35-570DB40101C7}" srcOrd="0" destOrd="0" presId="urn:microsoft.com/office/officeart/2005/8/layout/radial5"/>
    <dgm:cxn modelId="{6BC0A96F-FE0C-41CB-9CB5-81120807BF48}" type="presOf" srcId="{848BD8F8-2C37-4896-B5A6-CABE69015F49}" destId="{1621161B-2E24-44FA-B458-2C0AEB24D5C5}" srcOrd="0" destOrd="0" presId="urn:microsoft.com/office/officeart/2005/8/layout/radial5"/>
    <dgm:cxn modelId="{7AA80831-7689-4436-92AF-E21696773E70}" srcId="{663F63F4-BC51-4BEB-98EC-6070D9DAF5F4}" destId="{48844309-4E3C-4E1D-8D56-12C6ADDA9E8C}" srcOrd="0" destOrd="0" parTransId="{B62A52D3-5FC6-4627-AF06-D6AD2D6CD73C}" sibTransId="{3090E953-C945-43FA-9DF0-841A4B2D5802}"/>
    <dgm:cxn modelId="{7B3ED9FE-EA20-456D-89F2-BF71AB9E6FBC}" type="presOf" srcId="{91A00E4E-F153-4A99-97C4-DB75D46EEA2E}" destId="{6F8A06FE-4400-4E97-9E46-9B8933F15242}" srcOrd="0" destOrd="0" presId="urn:microsoft.com/office/officeart/2005/8/layout/radial5"/>
    <dgm:cxn modelId="{5846DC22-2454-4E80-98FC-4CB131C5E6A5}" type="presOf" srcId="{B62A52D3-5FC6-4627-AF06-D6AD2D6CD73C}" destId="{4A7D79D2-91C3-4880-91B4-8DB5DFA831DD}" srcOrd="1" destOrd="0" presId="urn:microsoft.com/office/officeart/2005/8/layout/radial5"/>
    <dgm:cxn modelId="{312022C1-418D-45A3-9D09-6439C8BCA31D}" type="presOf" srcId="{48844309-4E3C-4E1D-8D56-12C6ADDA9E8C}" destId="{DC564EA0-0340-4A1A-B89D-D84EB828A9EC}" srcOrd="0" destOrd="0" presId="urn:microsoft.com/office/officeart/2005/8/layout/radial5"/>
    <dgm:cxn modelId="{E3766E33-93F0-4A62-8FAC-6A170ED1698A}" type="presOf" srcId="{663F63F4-BC51-4BEB-98EC-6070D9DAF5F4}" destId="{E4EFAD43-D683-4719-8C7F-015DA6BEA902}" srcOrd="0" destOrd="0" presId="urn:microsoft.com/office/officeart/2005/8/layout/radial5"/>
    <dgm:cxn modelId="{F031A56F-8C46-490B-BBCF-CE0F34CD8E34}" type="presOf" srcId="{D00A743E-AD37-4711-9B18-D8F1700C91B1}" destId="{FE027FC4-9DD1-4092-A683-AF0F6671756A}" srcOrd="1" destOrd="0" presId="urn:microsoft.com/office/officeart/2005/8/layout/radial5"/>
    <dgm:cxn modelId="{27EFFB98-D666-43C9-AE44-8908C5DEB912}" type="presOf" srcId="{C6EEB62D-7B35-4AB8-B6CB-81625E7D0FC0}" destId="{FC5526A6-719E-403A-8A12-489836676765}" srcOrd="0" destOrd="0" presId="urn:microsoft.com/office/officeart/2005/8/layout/radial5"/>
    <dgm:cxn modelId="{331EAD1A-1D01-4789-9049-69EDC9E06BA1}" srcId="{FD14CC2F-C93A-4C5F-8D6F-D5388370BE04}" destId="{663F63F4-BC51-4BEB-98EC-6070D9DAF5F4}" srcOrd="0" destOrd="0" parTransId="{CB5FBE9F-B644-4696-B952-C48A05547561}" sibTransId="{42B4B3A9-AA33-4527-8EF1-5550E1FEC708}"/>
    <dgm:cxn modelId="{1C8788D1-588A-4AAC-AD4A-B112C9101040}" srcId="{FD14CC2F-C93A-4C5F-8D6F-D5388370BE04}" destId="{F5A47102-1F65-4C33-BCE5-2B1914C1AB3A}" srcOrd="1" destOrd="0" parTransId="{0C5C832A-8EC3-4D23-9A59-F9FDF766A0E6}" sibTransId="{105419C8-A335-4FD0-B7BC-FB45D80029EE}"/>
    <dgm:cxn modelId="{A7BF6DC2-4D76-4263-A018-EC34A78DAAAF}" type="presParOf" srcId="{0F329FED-E14A-4C1B-9B9E-C178BCB364EC}" destId="{E4EFAD43-D683-4719-8C7F-015DA6BEA902}" srcOrd="0" destOrd="0" presId="urn:microsoft.com/office/officeart/2005/8/layout/radial5"/>
    <dgm:cxn modelId="{3A77D4B7-0E75-401B-822E-4BA0E9E6175F}" type="presParOf" srcId="{0F329FED-E14A-4C1B-9B9E-C178BCB364EC}" destId="{932214F6-A971-47AA-A4BE-F0E05FFD4F8C}" srcOrd="1" destOrd="0" presId="urn:microsoft.com/office/officeart/2005/8/layout/radial5"/>
    <dgm:cxn modelId="{6CA162DA-C7D6-493D-B5AB-10A27811DB3B}" type="presParOf" srcId="{932214F6-A971-47AA-A4BE-F0E05FFD4F8C}" destId="{4A7D79D2-91C3-4880-91B4-8DB5DFA831DD}" srcOrd="0" destOrd="0" presId="urn:microsoft.com/office/officeart/2005/8/layout/radial5"/>
    <dgm:cxn modelId="{645906BC-8805-4927-A6A3-3006F646886B}" type="presParOf" srcId="{0F329FED-E14A-4C1B-9B9E-C178BCB364EC}" destId="{DC564EA0-0340-4A1A-B89D-D84EB828A9EC}" srcOrd="2" destOrd="0" presId="urn:microsoft.com/office/officeart/2005/8/layout/radial5"/>
    <dgm:cxn modelId="{7F8DDE54-B6F5-4309-ADC9-C679BB2C8F09}" type="presParOf" srcId="{0F329FED-E14A-4C1B-9B9E-C178BCB364EC}" destId="{1621161B-2E24-44FA-B458-2C0AEB24D5C5}" srcOrd="3" destOrd="0" presId="urn:microsoft.com/office/officeart/2005/8/layout/radial5"/>
    <dgm:cxn modelId="{9A3B24C6-0EDE-41A7-8364-C41538C25CFA}" type="presParOf" srcId="{1621161B-2E24-44FA-B458-2C0AEB24D5C5}" destId="{3877B7D8-A6C3-4DEA-A7C2-2A85D761920C}" srcOrd="0" destOrd="0" presId="urn:microsoft.com/office/officeart/2005/8/layout/radial5"/>
    <dgm:cxn modelId="{81D60BBA-10E6-4DEE-92F9-42CBA1FAC41B}" type="presParOf" srcId="{0F329FED-E14A-4C1B-9B9E-C178BCB364EC}" destId="{6F8A06FE-4400-4E97-9E46-9B8933F15242}" srcOrd="4" destOrd="0" presId="urn:microsoft.com/office/officeart/2005/8/layout/radial5"/>
    <dgm:cxn modelId="{40C093F6-7F7B-4CD3-A8B2-B701D7A5FCD0}" type="presParOf" srcId="{0F329FED-E14A-4C1B-9B9E-C178BCB364EC}" destId="{2AFCCF05-4821-4167-9B48-F2A8EB2C74BB}" srcOrd="5" destOrd="0" presId="urn:microsoft.com/office/officeart/2005/8/layout/radial5"/>
    <dgm:cxn modelId="{EC4887EB-C4AD-4A3F-A862-E62A6F6887F2}" type="presParOf" srcId="{2AFCCF05-4821-4167-9B48-F2A8EB2C74BB}" destId="{184E8D37-7400-424A-978D-C6EEAB742D65}" srcOrd="0" destOrd="0" presId="urn:microsoft.com/office/officeart/2005/8/layout/radial5"/>
    <dgm:cxn modelId="{F0441437-99F6-4B00-8B5D-1DC96919C246}" type="presParOf" srcId="{0F329FED-E14A-4C1B-9B9E-C178BCB364EC}" destId="{FC5526A6-719E-403A-8A12-489836676765}" srcOrd="6" destOrd="0" presId="urn:microsoft.com/office/officeart/2005/8/layout/radial5"/>
    <dgm:cxn modelId="{A716D397-76CB-4581-A0ED-A594877D9686}" type="presParOf" srcId="{0F329FED-E14A-4C1B-9B9E-C178BCB364EC}" destId="{09C33BB7-1ACE-474F-8CB0-3DA8014EFBAC}" srcOrd="7" destOrd="0" presId="urn:microsoft.com/office/officeart/2005/8/layout/radial5"/>
    <dgm:cxn modelId="{1D450AC6-A1CB-4A07-A4C7-EB3338F9C046}" type="presParOf" srcId="{09C33BB7-1ACE-474F-8CB0-3DA8014EFBAC}" destId="{FE027FC4-9DD1-4092-A683-AF0F6671756A}" srcOrd="0" destOrd="0" presId="urn:microsoft.com/office/officeart/2005/8/layout/radial5"/>
    <dgm:cxn modelId="{CF3B21CA-DB3A-41EE-AE84-29D1B588F51B}" type="presParOf" srcId="{0F329FED-E14A-4C1B-9B9E-C178BCB364EC}" destId="{081D1A76-0E7A-4D10-AC35-570DB40101C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DCF72D-74AF-47CF-BC9C-9FAAB2310882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2A040738-074F-4F32-A965-DDC7FCB7E1A7}">
      <dgm:prSet phldrT="[文字]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欺凌者</a:t>
          </a:r>
        </a:p>
      </dgm:t>
    </dgm:pt>
    <dgm:pt modelId="{394F6235-35A9-4D91-8F71-7E1CD7CDE386}" type="parTrans" cxnId="{A7D0F9B2-0A1D-4943-9EF0-ED6429153BB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5123816-19D9-4625-B7D5-81184F5F9980}" type="sibTrans" cxnId="{A7D0F9B2-0A1D-4943-9EF0-ED6429153BB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C526379-7A02-469D-8938-EBB8751A2E40}">
      <dgm:prSet phldrT="[文字]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領導才能</a:t>
          </a:r>
        </a:p>
      </dgm:t>
    </dgm:pt>
    <dgm:pt modelId="{60E23826-E233-4EC9-8543-3C039BF5CB62}" type="parTrans" cxnId="{35108D71-D2F1-4A07-85B8-360F3E2CE2C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9DDB538-6B38-4D12-9F61-15F90DC3C4D4}" type="sibTrans" cxnId="{35108D71-D2F1-4A07-85B8-360F3E2CE2C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068852A-FC58-4640-A647-DA64A9C011F6}">
      <dgm:prSet phldrT="[文字]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合理規則</a:t>
          </a:r>
        </a:p>
      </dgm:t>
    </dgm:pt>
    <dgm:pt modelId="{14A97FD1-41CC-446C-97FF-D3A05A4B723E}" type="parTrans" cxnId="{18864255-0322-483E-AFDA-BAF0C2E5265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3764993-5C9D-4EA6-9F2F-11407CDBD3EA}" type="sibTrans" cxnId="{18864255-0322-483E-AFDA-BAF0C2E5265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275019C-E8F8-43EC-A4D5-85F8F8981CAD}">
      <dgm:prSet phldrT="[文字]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讚賞</a:t>
          </a:r>
        </a:p>
      </dgm:t>
    </dgm:pt>
    <dgm:pt modelId="{16E8308E-DF61-42EF-9CAE-711217FAFE0A}" type="parTrans" cxnId="{6FC3FECA-7545-4234-A753-361DABAB671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48DF8D5-F3BF-468D-894F-39F579BBA7A4}" type="sibTrans" cxnId="{6FC3FECA-7545-4234-A753-361DABAB671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CC81817-87BC-463D-A804-3C6ABACD7E8D}">
      <dgm:prSet phldrT="[文字]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轉移視線</a:t>
          </a:r>
        </a:p>
      </dgm:t>
    </dgm:pt>
    <dgm:pt modelId="{48ECB847-B232-4DAC-9968-F1324AF00427}" type="parTrans" cxnId="{36FD31BC-C74E-4841-BD0C-1A23886CE1A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E78FF6-286D-4BA4-A6D3-EEA7BFED3C6A}" type="sibTrans" cxnId="{36FD31BC-C74E-4841-BD0C-1A23886CE1A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D5E6E0E-CE52-4D72-92D0-697985D0DC49}" type="pres">
      <dgm:prSet presAssocID="{7DDCF72D-74AF-47CF-BC9C-9FAAB231088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7397C4E-8248-4301-8E66-A73C331E3909}" type="pres">
      <dgm:prSet presAssocID="{2A040738-074F-4F32-A965-DDC7FCB7E1A7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7391B84-8CFF-4F20-8C1B-87D299854C8B}" type="pres">
      <dgm:prSet presAssocID="{16E8308E-DF61-42EF-9CAE-711217FAFE0A}" presName="parTrans" presStyleLbl="bgSibTrans2D1" presStyleIdx="0" presStyleCnt="4"/>
      <dgm:spPr/>
      <dgm:t>
        <a:bodyPr/>
        <a:lstStyle/>
        <a:p>
          <a:endParaRPr lang="zh-TW" altLang="en-US"/>
        </a:p>
      </dgm:t>
    </dgm:pt>
    <dgm:pt modelId="{44E1AFE6-ADDE-4284-8F94-2CB4AAC01866}" type="pres">
      <dgm:prSet presAssocID="{F275019C-E8F8-43EC-A4D5-85F8F8981CA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30FA23-B2BF-4B40-ABEE-6EAB723C8CEB}" type="pres">
      <dgm:prSet presAssocID="{60E23826-E233-4EC9-8543-3C039BF5CB62}" presName="parTrans" presStyleLbl="bgSibTrans2D1" presStyleIdx="1" presStyleCnt="4"/>
      <dgm:spPr/>
      <dgm:t>
        <a:bodyPr/>
        <a:lstStyle/>
        <a:p>
          <a:endParaRPr lang="zh-TW" altLang="en-US"/>
        </a:p>
      </dgm:t>
    </dgm:pt>
    <dgm:pt modelId="{7045028C-DB0B-4A2E-B8E5-F8E4B558E8BE}" type="pres">
      <dgm:prSet presAssocID="{EC526379-7A02-469D-8938-EBB8751A2E4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565A38-7E50-4B5B-9648-E4D461E5A77B}" type="pres">
      <dgm:prSet presAssocID="{14A97FD1-41CC-446C-97FF-D3A05A4B723E}" presName="parTrans" presStyleLbl="bgSibTrans2D1" presStyleIdx="2" presStyleCnt="4"/>
      <dgm:spPr/>
      <dgm:t>
        <a:bodyPr/>
        <a:lstStyle/>
        <a:p>
          <a:endParaRPr lang="zh-TW" altLang="en-US"/>
        </a:p>
      </dgm:t>
    </dgm:pt>
    <dgm:pt modelId="{94F3C436-9E9F-4F2E-A086-4536B18D1EA2}" type="pres">
      <dgm:prSet presAssocID="{3068852A-FC58-4640-A647-DA64A9C011F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A9DE58-5231-46B4-A828-95EBD067A45C}" type="pres">
      <dgm:prSet presAssocID="{48ECB847-B232-4DAC-9968-F1324AF00427}" presName="parTrans" presStyleLbl="bgSibTrans2D1" presStyleIdx="3" presStyleCnt="4"/>
      <dgm:spPr/>
      <dgm:t>
        <a:bodyPr/>
        <a:lstStyle/>
        <a:p>
          <a:endParaRPr lang="zh-TW" altLang="en-US"/>
        </a:p>
      </dgm:t>
    </dgm:pt>
    <dgm:pt modelId="{0273FA9A-022D-4FAC-B6B1-BD69916451B0}" type="pres">
      <dgm:prSet presAssocID="{CCC81817-87BC-463D-A804-3C6ABACD7E8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B0007E1-E85A-43DF-B69E-F0AFA7F56BDC}" type="presOf" srcId="{2A040738-074F-4F32-A965-DDC7FCB7E1A7}" destId="{97397C4E-8248-4301-8E66-A73C331E3909}" srcOrd="0" destOrd="0" presId="urn:microsoft.com/office/officeart/2005/8/layout/radial4"/>
    <dgm:cxn modelId="{C1ECB06A-2F97-4CCD-810C-2E670CC24830}" type="presOf" srcId="{14A97FD1-41CC-446C-97FF-D3A05A4B723E}" destId="{88565A38-7E50-4B5B-9648-E4D461E5A77B}" srcOrd="0" destOrd="0" presId="urn:microsoft.com/office/officeart/2005/8/layout/radial4"/>
    <dgm:cxn modelId="{20CDCF7C-7857-4B06-80B6-FFE4FD2B5A11}" type="presOf" srcId="{3068852A-FC58-4640-A647-DA64A9C011F6}" destId="{94F3C436-9E9F-4F2E-A086-4536B18D1EA2}" srcOrd="0" destOrd="0" presId="urn:microsoft.com/office/officeart/2005/8/layout/radial4"/>
    <dgm:cxn modelId="{6FC3FECA-7545-4234-A753-361DABAB671B}" srcId="{2A040738-074F-4F32-A965-DDC7FCB7E1A7}" destId="{F275019C-E8F8-43EC-A4D5-85F8F8981CAD}" srcOrd="0" destOrd="0" parTransId="{16E8308E-DF61-42EF-9CAE-711217FAFE0A}" sibTransId="{148DF8D5-F3BF-468D-894F-39F579BBA7A4}"/>
    <dgm:cxn modelId="{3CB0CDD1-DABD-4601-98C0-EC3A815FE132}" type="presOf" srcId="{60E23826-E233-4EC9-8543-3C039BF5CB62}" destId="{7230FA23-B2BF-4B40-ABEE-6EAB723C8CEB}" srcOrd="0" destOrd="0" presId="urn:microsoft.com/office/officeart/2005/8/layout/radial4"/>
    <dgm:cxn modelId="{7B338D0B-1884-44BD-8DA2-1987CCFDFF7E}" type="presOf" srcId="{7DDCF72D-74AF-47CF-BC9C-9FAAB2310882}" destId="{2D5E6E0E-CE52-4D72-92D0-697985D0DC49}" srcOrd="0" destOrd="0" presId="urn:microsoft.com/office/officeart/2005/8/layout/radial4"/>
    <dgm:cxn modelId="{36FD31BC-C74E-4841-BD0C-1A23886CE1AD}" srcId="{2A040738-074F-4F32-A965-DDC7FCB7E1A7}" destId="{CCC81817-87BC-463D-A804-3C6ABACD7E8D}" srcOrd="3" destOrd="0" parTransId="{48ECB847-B232-4DAC-9968-F1324AF00427}" sibTransId="{E5E78FF6-286D-4BA4-A6D3-EEA7BFED3C6A}"/>
    <dgm:cxn modelId="{56C4B06E-3E4A-4EB0-BEB2-47F8798547BA}" type="presOf" srcId="{48ECB847-B232-4DAC-9968-F1324AF00427}" destId="{DDA9DE58-5231-46B4-A828-95EBD067A45C}" srcOrd="0" destOrd="0" presId="urn:microsoft.com/office/officeart/2005/8/layout/radial4"/>
    <dgm:cxn modelId="{9A8F4635-A940-4693-AC86-7B817FA69A99}" type="presOf" srcId="{F275019C-E8F8-43EC-A4D5-85F8F8981CAD}" destId="{44E1AFE6-ADDE-4284-8F94-2CB4AAC01866}" srcOrd="0" destOrd="0" presId="urn:microsoft.com/office/officeart/2005/8/layout/radial4"/>
    <dgm:cxn modelId="{47467348-C574-42C8-936F-1EDF2967CB87}" type="presOf" srcId="{CCC81817-87BC-463D-A804-3C6ABACD7E8D}" destId="{0273FA9A-022D-4FAC-B6B1-BD69916451B0}" srcOrd="0" destOrd="0" presId="urn:microsoft.com/office/officeart/2005/8/layout/radial4"/>
    <dgm:cxn modelId="{35108D71-D2F1-4A07-85B8-360F3E2CE2CA}" srcId="{2A040738-074F-4F32-A965-DDC7FCB7E1A7}" destId="{EC526379-7A02-469D-8938-EBB8751A2E40}" srcOrd="1" destOrd="0" parTransId="{60E23826-E233-4EC9-8543-3C039BF5CB62}" sibTransId="{69DDB538-6B38-4D12-9F61-15F90DC3C4D4}"/>
    <dgm:cxn modelId="{DCF096BE-B1ED-4719-853E-A6A4FC5BE1C7}" type="presOf" srcId="{16E8308E-DF61-42EF-9CAE-711217FAFE0A}" destId="{47391B84-8CFF-4F20-8C1B-87D299854C8B}" srcOrd="0" destOrd="0" presId="urn:microsoft.com/office/officeart/2005/8/layout/radial4"/>
    <dgm:cxn modelId="{A7D0F9B2-0A1D-4943-9EF0-ED6429153BB2}" srcId="{7DDCF72D-74AF-47CF-BC9C-9FAAB2310882}" destId="{2A040738-074F-4F32-A965-DDC7FCB7E1A7}" srcOrd="0" destOrd="0" parTransId="{394F6235-35A9-4D91-8F71-7E1CD7CDE386}" sibTransId="{C5123816-19D9-4625-B7D5-81184F5F9980}"/>
    <dgm:cxn modelId="{18864255-0322-483E-AFDA-BAF0C2E5265C}" srcId="{2A040738-074F-4F32-A965-DDC7FCB7E1A7}" destId="{3068852A-FC58-4640-A647-DA64A9C011F6}" srcOrd="2" destOrd="0" parTransId="{14A97FD1-41CC-446C-97FF-D3A05A4B723E}" sibTransId="{B3764993-5C9D-4EA6-9F2F-11407CDBD3EA}"/>
    <dgm:cxn modelId="{814F1672-52BE-4E4F-A91D-948C9FA1F154}" type="presOf" srcId="{EC526379-7A02-469D-8938-EBB8751A2E40}" destId="{7045028C-DB0B-4A2E-B8E5-F8E4B558E8BE}" srcOrd="0" destOrd="0" presId="urn:microsoft.com/office/officeart/2005/8/layout/radial4"/>
    <dgm:cxn modelId="{6D3DE613-50B3-46A2-8FC3-95D1C15ABCDB}" type="presParOf" srcId="{2D5E6E0E-CE52-4D72-92D0-697985D0DC49}" destId="{97397C4E-8248-4301-8E66-A73C331E3909}" srcOrd="0" destOrd="0" presId="urn:microsoft.com/office/officeart/2005/8/layout/radial4"/>
    <dgm:cxn modelId="{1DEE3722-F639-483D-BF62-8E2A2F36864E}" type="presParOf" srcId="{2D5E6E0E-CE52-4D72-92D0-697985D0DC49}" destId="{47391B84-8CFF-4F20-8C1B-87D299854C8B}" srcOrd="1" destOrd="0" presId="urn:microsoft.com/office/officeart/2005/8/layout/radial4"/>
    <dgm:cxn modelId="{ED9B29C1-F7FB-40C7-ADB1-F5D0F7BDB163}" type="presParOf" srcId="{2D5E6E0E-CE52-4D72-92D0-697985D0DC49}" destId="{44E1AFE6-ADDE-4284-8F94-2CB4AAC01866}" srcOrd="2" destOrd="0" presId="urn:microsoft.com/office/officeart/2005/8/layout/radial4"/>
    <dgm:cxn modelId="{B9313F77-C3C0-40AA-9E8F-A3355988745F}" type="presParOf" srcId="{2D5E6E0E-CE52-4D72-92D0-697985D0DC49}" destId="{7230FA23-B2BF-4B40-ABEE-6EAB723C8CEB}" srcOrd="3" destOrd="0" presId="urn:microsoft.com/office/officeart/2005/8/layout/radial4"/>
    <dgm:cxn modelId="{20DD5CB4-92A4-4F03-8CBF-65D4818E427C}" type="presParOf" srcId="{2D5E6E0E-CE52-4D72-92D0-697985D0DC49}" destId="{7045028C-DB0B-4A2E-B8E5-F8E4B558E8BE}" srcOrd="4" destOrd="0" presId="urn:microsoft.com/office/officeart/2005/8/layout/radial4"/>
    <dgm:cxn modelId="{67E67601-E3C7-413F-A151-C10E4BEA70A9}" type="presParOf" srcId="{2D5E6E0E-CE52-4D72-92D0-697985D0DC49}" destId="{88565A38-7E50-4B5B-9648-E4D461E5A77B}" srcOrd="5" destOrd="0" presId="urn:microsoft.com/office/officeart/2005/8/layout/radial4"/>
    <dgm:cxn modelId="{E4A8F328-D9E2-405A-A277-A6B29002FA51}" type="presParOf" srcId="{2D5E6E0E-CE52-4D72-92D0-697985D0DC49}" destId="{94F3C436-9E9F-4F2E-A086-4536B18D1EA2}" srcOrd="6" destOrd="0" presId="urn:microsoft.com/office/officeart/2005/8/layout/radial4"/>
    <dgm:cxn modelId="{345FD918-B122-4AE7-A0FC-06E198721633}" type="presParOf" srcId="{2D5E6E0E-CE52-4D72-92D0-697985D0DC49}" destId="{DDA9DE58-5231-46B4-A828-95EBD067A45C}" srcOrd="7" destOrd="0" presId="urn:microsoft.com/office/officeart/2005/8/layout/radial4"/>
    <dgm:cxn modelId="{1ACD6C71-42E4-4DE0-8A7A-848498066CD1}" type="presParOf" srcId="{2D5E6E0E-CE52-4D72-92D0-697985D0DC49}" destId="{0273FA9A-022D-4FAC-B6B1-BD69916451B0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DCF72D-74AF-47CF-BC9C-9FAAB2310882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2A040738-074F-4F32-A965-DDC7FCB7E1A7}">
      <dgm:prSet phldrT="[文字]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受害者</a:t>
          </a:r>
        </a:p>
      </dgm:t>
    </dgm:pt>
    <dgm:pt modelId="{394F6235-35A9-4D91-8F71-7E1CD7CDE386}" type="parTrans" cxnId="{A7D0F9B2-0A1D-4943-9EF0-ED6429153BB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5123816-19D9-4625-B7D5-81184F5F9980}" type="sibTrans" cxnId="{A7D0F9B2-0A1D-4943-9EF0-ED6429153BB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C526379-7A02-469D-8938-EBB8751A2E40}">
      <dgm:prSet phldrT="[文字]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改陋習</a:t>
          </a:r>
        </a:p>
      </dgm:t>
    </dgm:pt>
    <dgm:pt modelId="{60E23826-E233-4EC9-8543-3C039BF5CB62}" type="parTrans" cxnId="{35108D71-D2F1-4A07-85B8-360F3E2CE2C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9DDB538-6B38-4D12-9F61-15F90DC3C4D4}" type="sibTrans" cxnId="{35108D71-D2F1-4A07-85B8-360F3E2CE2C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068852A-FC58-4640-A647-DA64A9C011F6}">
      <dgm:prSet phldrT="[文字]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溝通技巧</a:t>
          </a:r>
        </a:p>
      </dgm:t>
    </dgm:pt>
    <dgm:pt modelId="{14A97FD1-41CC-446C-97FF-D3A05A4B723E}" type="parTrans" cxnId="{18864255-0322-483E-AFDA-BAF0C2E5265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3764993-5C9D-4EA6-9F2F-11407CDBD3EA}" type="sibTrans" cxnId="{18864255-0322-483E-AFDA-BAF0C2E5265C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275019C-E8F8-43EC-A4D5-85F8F8981CAD}">
      <dgm:prSet phldrT="[文字]" custT="1"/>
      <dgm:spPr/>
      <dgm:t>
        <a:bodyPr/>
        <a:lstStyle/>
        <a:p>
          <a:r>
            <a: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外貌</a:t>
          </a:r>
          <a:r>
            <a: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形象</a:t>
          </a:r>
        </a:p>
      </dgm:t>
    </dgm:pt>
    <dgm:pt modelId="{16E8308E-DF61-42EF-9CAE-711217FAFE0A}" type="parTrans" cxnId="{6FC3FECA-7545-4234-A753-361DABAB671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48DF8D5-F3BF-468D-894F-39F579BBA7A4}" type="sibTrans" cxnId="{6FC3FECA-7545-4234-A753-361DABAB671B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CC81817-87BC-463D-A804-3C6ABACD7E8D}">
      <dgm:prSet phldrT="[文字]" custT="1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反抗能力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求助</a:t>
          </a:r>
        </a:p>
      </dgm:t>
    </dgm:pt>
    <dgm:pt modelId="{48ECB847-B232-4DAC-9968-F1324AF00427}" type="parTrans" cxnId="{36FD31BC-C74E-4841-BD0C-1A23886CE1A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E78FF6-286D-4BA4-A6D3-EEA7BFED3C6A}" type="sibTrans" cxnId="{36FD31BC-C74E-4841-BD0C-1A23886CE1AD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D15C1DB-5D6F-4EAA-AC89-FFD2657A07E8}">
      <dgm:prSet phldrT="[文字]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處理情緒技巧 </a:t>
          </a:r>
        </a:p>
      </dgm:t>
    </dgm:pt>
    <dgm:pt modelId="{1BF56F0C-A325-4C61-8098-BC19F4DC9518}" type="parTrans" cxnId="{6AC1B59E-0B13-4A4E-AD04-62B96521A411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D6C031E-272D-43F9-85C9-FBB934E8632E}" type="sibTrans" cxnId="{6AC1B59E-0B13-4A4E-AD04-62B96521A411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D5E6E0E-CE52-4D72-92D0-697985D0DC49}" type="pres">
      <dgm:prSet presAssocID="{7DDCF72D-74AF-47CF-BC9C-9FAAB231088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7397C4E-8248-4301-8E66-A73C331E3909}" type="pres">
      <dgm:prSet presAssocID="{2A040738-074F-4F32-A965-DDC7FCB7E1A7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47391B84-8CFF-4F20-8C1B-87D299854C8B}" type="pres">
      <dgm:prSet presAssocID="{16E8308E-DF61-42EF-9CAE-711217FAFE0A}" presName="parTrans" presStyleLbl="bgSibTrans2D1" presStyleIdx="0" presStyleCnt="5"/>
      <dgm:spPr/>
      <dgm:t>
        <a:bodyPr/>
        <a:lstStyle/>
        <a:p>
          <a:endParaRPr lang="zh-TW" altLang="en-US"/>
        </a:p>
      </dgm:t>
    </dgm:pt>
    <dgm:pt modelId="{44E1AFE6-ADDE-4284-8F94-2CB4AAC01866}" type="pres">
      <dgm:prSet presAssocID="{F275019C-E8F8-43EC-A4D5-85F8F8981CA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30FA23-B2BF-4B40-ABEE-6EAB723C8CEB}" type="pres">
      <dgm:prSet presAssocID="{60E23826-E233-4EC9-8543-3C039BF5CB62}" presName="parTrans" presStyleLbl="bgSibTrans2D1" presStyleIdx="1" presStyleCnt="5"/>
      <dgm:spPr/>
      <dgm:t>
        <a:bodyPr/>
        <a:lstStyle/>
        <a:p>
          <a:endParaRPr lang="zh-TW" altLang="en-US"/>
        </a:p>
      </dgm:t>
    </dgm:pt>
    <dgm:pt modelId="{7045028C-DB0B-4A2E-B8E5-F8E4B558E8BE}" type="pres">
      <dgm:prSet presAssocID="{EC526379-7A02-469D-8938-EBB8751A2E4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1C8D84-A93D-4FA5-93D0-F38F39DC7B7D}" type="pres">
      <dgm:prSet presAssocID="{1BF56F0C-A325-4C61-8098-BC19F4DC9518}" presName="parTrans" presStyleLbl="bgSibTrans2D1" presStyleIdx="2" presStyleCnt="5"/>
      <dgm:spPr/>
      <dgm:t>
        <a:bodyPr/>
        <a:lstStyle/>
        <a:p>
          <a:endParaRPr lang="zh-TW" altLang="en-US"/>
        </a:p>
      </dgm:t>
    </dgm:pt>
    <dgm:pt modelId="{06F19ECD-21D5-43B7-94E2-FB17D1A7DBD6}" type="pres">
      <dgm:prSet presAssocID="{9D15C1DB-5D6F-4EAA-AC89-FFD2657A07E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565A38-7E50-4B5B-9648-E4D461E5A77B}" type="pres">
      <dgm:prSet presAssocID="{14A97FD1-41CC-446C-97FF-D3A05A4B723E}" presName="parTrans" presStyleLbl="bgSibTrans2D1" presStyleIdx="3" presStyleCnt="5"/>
      <dgm:spPr/>
      <dgm:t>
        <a:bodyPr/>
        <a:lstStyle/>
        <a:p>
          <a:endParaRPr lang="zh-TW" altLang="en-US"/>
        </a:p>
      </dgm:t>
    </dgm:pt>
    <dgm:pt modelId="{94F3C436-9E9F-4F2E-A086-4536B18D1EA2}" type="pres">
      <dgm:prSet presAssocID="{3068852A-FC58-4640-A647-DA64A9C011F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A9DE58-5231-46B4-A828-95EBD067A45C}" type="pres">
      <dgm:prSet presAssocID="{48ECB847-B232-4DAC-9968-F1324AF00427}" presName="parTrans" presStyleLbl="bgSibTrans2D1" presStyleIdx="4" presStyleCnt="5"/>
      <dgm:spPr/>
      <dgm:t>
        <a:bodyPr/>
        <a:lstStyle/>
        <a:p>
          <a:endParaRPr lang="zh-TW" altLang="en-US"/>
        </a:p>
      </dgm:t>
    </dgm:pt>
    <dgm:pt modelId="{0273FA9A-022D-4FAC-B6B1-BD69916451B0}" type="pres">
      <dgm:prSet presAssocID="{CCC81817-87BC-463D-A804-3C6ABACD7E8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841B3DF-2C3B-4307-84C9-AC4C53D2A61E}" type="presOf" srcId="{9D15C1DB-5D6F-4EAA-AC89-FFD2657A07E8}" destId="{06F19ECD-21D5-43B7-94E2-FB17D1A7DBD6}" srcOrd="0" destOrd="0" presId="urn:microsoft.com/office/officeart/2005/8/layout/radial4"/>
    <dgm:cxn modelId="{18864255-0322-483E-AFDA-BAF0C2E5265C}" srcId="{2A040738-074F-4F32-A965-DDC7FCB7E1A7}" destId="{3068852A-FC58-4640-A647-DA64A9C011F6}" srcOrd="3" destOrd="0" parTransId="{14A97FD1-41CC-446C-97FF-D3A05A4B723E}" sibTransId="{B3764993-5C9D-4EA6-9F2F-11407CDBD3EA}"/>
    <dgm:cxn modelId="{36FD31BC-C74E-4841-BD0C-1A23886CE1AD}" srcId="{2A040738-074F-4F32-A965-DDC7FCB7E1A7}" destId="{CCC81817-87BC-463D-A804-3C6ABACD7E8D}" srcOrd="4" destOrd="0" parTransId="{48ECB847-B232-4DAC-9968-F1324AF00427}" sibTransId="{E5E78FF6-286D-4BA4-A6D3-EEA7BFED3C6A}"/>
    <dgm:cxn modelId="{C1ECB06A-2F97-4CCD-810C-2E670CC24830}" type="presOf" srcId="{14A97FD1-41CC-446C-97FF-D3A05A4B723E}" destId="{88565A38-7E50-4B5B-9648-E4D461E5A77B}" srcOrd="0" destOrd="0" presId="urn:microsoft.com/office/officeart/2005/8/layout/radial4"/>
    <dgm:cxn modelId="{6AC1B59E-0B13-4A4E-AD04-62B96521A411}" srcId="{2A040738-074F-4F32-A965-DDC7FCB7E1A7}" destId="{9D15C1DB-5D6F-4EAA-AC89-FFD2657A07E8}" srcOrd="2" destOrd="0" parTransId="{1BF56F0C-A325-4C61-8098-BC19F4DC9518}" sibTransId="{0D6C031E-272D-43F9-85C9-FBB934E8632E}"/>
    <dgm:cxn modelId="{47467348-C574-42C8-936F-1EDF2967CB87}" type="presOf" srcId="{CCC81817-87BC-463D-A804-3C6ABACD7E8D}" destId="{0273FA9A-022D-4FAC-B6B1-BD69916451B0}" srcOrd="0" destOrd="0" presId="urn:microsoft.com/office/officeart/2005/8/layout/radial4"/>
    <dgm:cxn modelId="{6B0007E1-E85A-43DF-B69E-F0AFA7F56BDC}" type="presOf" srcId="{2A040738-074F-4F32-A965-DDC7FCB7E1A7}" destId="{97397C4E-8248-4301-8E66-A73C331E3909}" srcOrd="0" destOrd="0" presId="urn:microsoft.com/office/officeart/2005/8/layout/radial4"/>
    <dgm:cxn modelId="{20CDCF7C-7857-4B06-80B6-FFE4FD2B5A11}" type="presOf" srcId="{3068852A-FC58-4640-A647-DA64A9C011F6}" destId="{94F3C436-9E9F-4F2E-A086-4536B18D1EA2}" srcOrd="0" destOrd="0" presId="urn:microsoft.com/office/officeart/2005/8/layout/radial4"/>
    <dgm:cxn modelId="{7B338D0B-1884-44BD-8DA2-1987CCFDFF7E}" type="presOf" srcId="{7DDCF72D-74AF-47CF-BC9C-9FAAB2310882}" destId="{2D5E6E0E-CE52-4D72-92D0-697985D0DC49}" srcOrd="0" destOrd="0" presId="urn:microsoft.com/office/officeart/2005/8/layout/radial4"/>
    <dgm:cxn modelId="{9A8F4635-A940-4693-AC86-7B817FA69A99}" type="presOf" srcId="{F275019C-E8F8-43EC-A4D5-85F8F8981CAD}" destId="{44E1AFE6-ADDE-4284-8F94-2CB4AAC01866}" srcOrd="0" destOrd="0" presId="urn:microsoft.com/office/officeart/2005/8/layout/radial4"/>
    <dgm:cxn modelId="{35108D71-D2F1-4A07-85B8-360F3E2CE2CA}" srcId="{2A040738-074F-4F32-A965-DDC7FCB7E1A7}" destId="{EC526379-7A02-469D-8938-EBB8751A2E40}" srcOrd="1" destOrd="0" parTransId="{60E23826-E233-4EC9-8543-3C039BF5CB62}" sibTransId="{69DDB538-6B38-4D12-9F61-15F90DC3C4D4}"/>
    <dgm:cxn modelId="{7EE6E010-C6DD-4F30-B472-2049CFE67325}" type="presOf" srcId="{1BF56F0C-A325-4C61-8098-BC19F4DC9518}" destId="{921C8D84-A93D-4FA5-93D0-F38F39DC7B7D}" srcOrd="0" destOrd="0" presId="urn:microsoft.com/office/officeart/2005/8/layout/radial4"/>
    <dgm:cxn modelId="{814F1672-52BE-4E4F-A91D-948C9FA1F154}" type="presOf" srcId="{EC526379-7A02-469D-8938-EBB8751A2E40}" destId="{7045028C-DB0B-4A2E-B8E5-F8E4B558E8BE}" srcOrd="0" destOrd="0" presId="urn:microsoft.com/office/officeart/2005/8/layout/radial4"/>
    <dgm:cxn modelId="{56C4B06E-3E4A-4EB0-BEB2-47F8798547BA}" type="presOf" srcId="{48ECB847-B232-4DAC-9968-F1324AF00427}" destId="{DDA9DE58-5231-46B4-A828-95EBD067A45C}" srcOrd="0" destOrd="0" presId="urn:microsoft.com/office/officeart/2005/8/layout/radial4"/>
    <dgm:cxn modelId="{3CB0CDD1-DABD-4601-98C0-EC3A815FE132}" type="presOf" srcId="{60E23826-E233-4EC9-8543-3C039BF5CB62}" destId="{7230FA23-B2BF-4B40-ABEE-6EAB723C8CEB}" srcOrd="0" destOrd="0" presId="urn:microsoft.com/office/officeart/2005/8/layout/radial4"/>
    <dgm:cxn modelId="{DCF096BE-B1ED-4719-853E-A6A4FC5BE1C7}" type="presOf" srcId="{16E8308E-DF61-42EF-9CAE-711217FAFE0A}" destId="{47391B84-8CFF-4F20-8C1B-87D299854C8B}" srcOrd="0" destOrd="0" presId="urn:microsoft.com/office/officeart/2005/8/layout/radial4"/>
    <dgm:cxn modelId="{A7D0F9B2-0A1D-4943-9EF0-ED6429153BB2}" srcId="{7DDCF72D-74AF-47CF-BC9C-9FAAB2310882}" destId="{2A040738-074F-4F32-A965-DDC7FCB7E1A7}" srcOrd="0" destOrd="0" parTransId="{394F6235-35A9-4D91-8F71-7E1CD7CDE386}" sibTransId="{C5123816-19D9-4625-B7D5-81184F5F9980}"/>
    <dgm:cxn modelId="{6FC3FECA-7545-4234-A753-361DABAB671B}" srcId="{2A040738-074F-4F32-A965-DDC7FCB7E1A7}" destId="{F275019C-E8F8-43EC-A4D5-85F8F8981CAD}" srcOrd="0" destOrd="0" parTransId="{16E8308E-DF61-42EF-9CAE-711217FAFE0A}" sibTransId="{148DF8D5-F3BF-468D-894F-39F579BBA7A4}"/>
    <dgm:cxn modelId="{6D3DE613-50B3-46A2-8FC3-95D1C15ABCDB}" type="presParOf" srcId="{2D5E6E0E-CE52-4D72-92D0-697985D0DC49}" destId="{97397C4E-8248-4301-8E66-A73C331E3909}" srcOrd="0" destOrd="0" presId="urn:microsoft.com/office/officeart/2005/8/layout/radial4"/>
    <dgm:cxn modelId="{1DEE3722-F639-483D-BF62-8E2A2F36864E}" type="presParOf" srcId="{2D5E6E0E-CE52-4D72-92D0-697985D0DC49}" destId="{47391B84-8CFF-4F20-8C1B-87D299854C8B}" srcOrd="1" destOrd="0" presId="urn:microsoft.com/office/officeart/2005/8/layout/radial4"/>
    <dgm:cxn modelId="{ED9B29C1-F7FB-40C7-ADB1-F5D0F7BDB163}" type="presParOf" srcId="{2D5E6E0E-CE52-4D72-92D0-697985D0DC49}" destId="{44E1AFE6-ADDE-4284-8F94-2CB4AAC01866}" srcOrd="2" destOrd="0" presId="urn:microsoft.com/office/officeart/2005/8/layout/radial4"/>
    <dgm:cxn modelId="{B9313F77-C3C0-40AA-9E8F-A3355988745F}" type="presParOf" srcId="{2D5E6E0E-CE52-4D72-92D0-697985D0DC49}" destId="{7230FA23-B2BF-4B40-ABEE-6EAB723C8CEB}" srcOrd="3" destOrd="0" presId="urn:microsoft.com/office/officeart/2005/8/layout/radial4"/>
    <dgm:cxn modelId="{20DD5CB4-92A4-4F03-8CBF-65D4818E427C}" type="presParOf" srcId="{2D5E6E0E-CE52-4D72-92D0-697985D0DC49}" destId="{7045028C-DB0B-4A2E-B8E5-F8E4B558E8BE}" srcOrd="4" destOrd="0" presId="urn:microsoft.com/office/officeart/2005/8/layout/radial4"/>
    <dgm:cxn modelId="{DB22CD92-29F6-4404-BAD2-254F385343FC}" type="presParOf" srcId="{2D5E6E0E-CE52-4D72-92D0-697985D0DC49}" destId="{921C8D84-A93D-4FA5-93D0-F38F39DC7B7D}" srcOrd="5" destOrd="0" presId="urn:microsoft.com/office/officeart/2005/8/layout/radial4"/>
    <dgm:cxn modelId="{FCDC9B82-D09E-4248-A4C3-FC08F83F27E9}" type="presParOf" srcId="{2D5E6E0E-CE52-4D72-92D0-697985D0DC49}" destId="{06F19ECD-21D5-43B7-94E2-FB17D1A7DBD6}" srcOrd="6" destOrd="0" presId="urn:microsoft.com/office/officeart/2005/8/layout/radial4"/>
    <dgm:cxn modelId="{67E67601-E3C7-413F-A151-C10E4BEA70A9}" type="presParOf" srcId="{2D5E6E0E-CE52-4D72-92D0-697985D0DC49}" destId="{88565A38-7E50-4B5B-9648-E4D461E5A77B}" srcOrd="7" destOrd="0" presId="urn:microsoft.com/office/officeart/2005/8/layout/radial4"/>
    <dgm:cxn modelId="{E4A8F328-D9E2-405A-A277-A6B29002FA51}" type="presParOf" srcId="{2D5E6E0E-CE52-4D72-92D0-697985D0DC49}" destId="{94F3C436-9E9F-4F2E-A086-4536B18D1EA2}" srcOrd="8" destOrd="0" presId="urn:microsoft.com/office/officeart/2005/8/layout/radial4"/>
    <dgm:cxn modelId="{345FD918-B122-4AE7-A0FC-06E198721633}" type="presParOf" srcId="{2D5E6E0E-CE52-4D72-92D0-697985D0DC49}" destId="{DDA9DE58-5231-46B4-A828-95EBD067A45C}" srcOrd="9" destOrd="0" presId="urn:microsoft.com/office/officeart/2005/8/layout/radial4"/>
    <dgm:cxn modelId="{1ACD6C71-42E4-4DE0-8A7A-848498066CD1}" type="presParOf" srcId="{2D5E6E0E-CE52-4D72-92D0-697985D0DC49}" destId="{0273FA9A-022D-4FAC-B6B1-BD69916451B0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60A346-0C41-46B6-B4D0-2167546340D0}" type="doc">
      <dgm:prSet loTypeId="urn:microsoft.com/office/officeart/2005/8/layout/arrow6" loCatId="relationship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zh-HK" altLang="en-US"/>
        </a:p>
      </dgm:t>
    </dgm:pt>
    <dgm:pt modelId="{C021B6EC-F2E8-499D-8135-878087DB6CA7}">
      <dgm:prSet phldrT="[文字]" custT="1"/>
      <dgm:spPr/>
      <dgm:t>
        <a:bodyPr/>
        <a:lstStyle/>
        <a:p>
          <a:r>
            <a: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rPr>
            <a:t>理想</a:t>
          </a:r>
          <a:endParaRPr lang="zh-HK" altLang="en-US" sz="6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1D4D70-CE05-4410-9B14-BA9D5AB2F65C}" type="parTrans" cxnId="{049E9B0F-C40C-4944-9F99-BDAFF356C523}">
      <dgm:prSet/>
      <dgm:spPr/>
      <dgm:t>
        <a:bodyPr/>
        <a:lstStyle/>
        <a:p>
          <a:endParaRPr lang="zh-HK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C4DD11B-92C4-4B3A-98EF-3EBE4184D733}" type="sibTrans" cxnId="{049E9B0F-C40C-4944-9F99-BDAFF356C523}">
      <dgm:prSet/>
      <dgm:spPr/>
      <dgm:t>
        <a:bodyPr/>
        <a:lstStyle/>
        <a:p>
          <a:endParaRPr lang="zh-HK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05E74A6-A56C-4694-AC7F-1E5827D8E031}">
      <dgm:prSet phldrT="[文字]" custT="1"/>
      <dgm:spPr/>
      <dgm:t>
        <a:bodyPr/>
        <a:lstStyle/>
        <a:p>
          <a:r>
            <a: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rPr>
            <a:t>現實</a:t>
          </a:r>
          <a:endParaRPr lang="zh-HK" altLang="en-US" sz="60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C5B6E16-D75B-4E1E-A765-63A921793A27}" type="parTrans" cxnId="{096E5A05-D472-4275-9C21-C5A43699A2BA}">
      <dgm:prSet/>
      <dgm:spPr/>
      <dgm:t>
        <a:bodyPr/>
        <a:lstStyle/>
        <a:p>
          <a:endParaRPr lang="zh-HK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47EE6B3-76F4-467C-BD74-0BF059AF8A84}" type="sibTrans" cxnId="{096E5A05-D472-4275-9C21-C5A43699A2BA}">
      <dgm:prSet/>
      <dgm:spPr/>
      <dgm:t>
        <a:bodyPr/>
        <a:lstStyle/>
        <a:p>
          <a:endParaRPr lang="zh-HK" altLang="en-US" sz="20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70921D8-735C-454E-A558-BDA3A704A062}" type="pres">
      <dgm:prSet presAssocID="{C660A346-0C41-46B6-B4D0-2167546340D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9E6C2FC-86BD-45EF-9958-87AE34003699}" type="pres">
      <dgm:prSet presAssocID="{C660A346-0C41-46B6-B4D0-2167546340D0}" presName="ribbon" presStyleLbl="node1" presStyleIdx="0" presStyleCnt="1" custLinFactNeighborY="-4307"/>
      <dgm:spPr/>
    </dgm:pt>
    <dgm:pt modelId="{E339740C-C591-439C-96B5-CDA013736548}" type="pres">
      <dgm:prSet presAssocID="{C660A346-0C41-46B6-B4D0-2167546340D0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EB6411B-6982-4072-891A-E9777F1F1EDC}" type="pres">
      <dgm:prSet presAssocID="{C660A346-0C41-46B6-B4D0-2167546340D0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9C5820B-1BD4-40CD-974F-EE3DB2B6CF62}" type="presOf" srcId="{E05E74A6-A56C-4694-AC7F-1E5827D8E031}" destId="{7EB6411B-6982-4072-891A-E9777F1F1EDC}" srcOrd="0" destOrd="0" presId="urn:microsoft.com/office/officeart/2005/8/layout/arrow6"/>
    <dgm:cxn modelId="{049E9B0F-C40C-4944-9F99-BDAFF356C523}" srcId="{C660A346-0C41-46B6-B4D0-2167546340D0}" destId="{C021B6EC-F2E8-499D-8135-878087DB6CA7}" srcOrd="0" destOrd="0" parTransId="{DB1D4D70-CE05-4410-9B14-BA9D5AB2F65C}" sibTransId="{BC4DD11B-92C4-4B3A-98EF-3EBE4184D733}"/>
    <dgm:cxn modelId="{279ED768-39B9-47C7-B4F2-3419C118BAB4}" type="presOf" srcId="{C660A346-0C41-46B6-B4D0-2167546340D0}" destId="{170921D8-735C-454E-A558-BDA3A704A062}" srcOrd="0" destOrd="0" presId="urn:microsoft.com/office/officeart/2005/8/layout/arrow6"/>
    <dgm:cxn modelId="{16D4C2D9-6672-45F1-AA14-6ED2606794D4}" type="presOf" srcId="{C021B6EC-F2E8-499D-8135-878087DB6CA7}" destId="{E339740C-C591-439C-96B5-CDA013736548}" srcOrd="0" destOrd="0" presId="urn:microsoft.com/office/officeart/2005/8/layout/arrow6"/>
    <dgm:cxn modelId="{096E5A05-D472-4275-9C21-C5A43699A2BA}" srcId="{C660A346-0C41-46B6-B4D0-2167546340D0}" destId="{E05E74A6-A56C-4694-AC7F-1E5827D8E031}" srcOrd="1" destOrd="0" parTransId="{6C5B6E16-D75B-4E1E-A765-63A921793A27}" sibTransId="{047EE6B3-76F4-467C-BD74-0BF059AF8A84}"/>
    <dgm:cxn modelId="{F8DBA248-8AFA-4B67-8440-07CF06F5D482}" type="presParOf" srcId="{170921D8-735C-454E-A558-BDA3A704A062}" destId="{59E6C2FC-86BD-45EF-9958-87AE34003699}" srcOrd="0" destOrd="0" presId="urn:microsoft.com/office/officeart/2005/8/layout/arrow6"/>
    <dgm:cxn modelId="{6CC4FF6D-5C57-4B3C-A6D4-E35423C94AE9}" type="presParOf" srcId="{170921D8-735C-454E-A558-BDA3A704A062}" destId="{E339740C-C591-439C-96B5-CDA013736548}" srcOrd="1" destOrd="0" presId="urn:microsoft.com/office/officeart/2005/8/layout/arrow6"/>
    <dgm:cxn modelId="{8CCB3AC3-8F5B-42CC-B0B3-4F3DCAD06C0F}" type="presParOf" srcId="{170921D8-735C-454E-A558-BDA3A704A062}" destId="{7EB6411B-6982-4072-891A-E9777F1F1EDC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FA32B5-513D-472B-8C74-53CAE2B37E49}">
      <dsp:nvSpPr>
        <dsp:cNvPr id="0" name=""/>
        <dsp:cNvSpPr/>
      </dsp:nvSpPr>
      <dsp:spPr>
        <a:xfrm>
          <a:off x="1881902" y="352213"/>
          <a:ext cx="4551680" cy="455168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HK" sz="4000" kern="1200" dirty="0"/>
            <a:t>Hear</a:t>
          </a:r>
          <a:endParaRPr lang="zh-HK" altLang="en-US" sz="4000" kern="1200" dirty="0"/>
        </a:p>
      </dsp:txBody>
      <dsp:txXfrm>
        <a:off x="4280746" y="1316736"/>
        <a:ext cx="1625600" cy="1354666"/>
      </dsp:txXfrm>
    </dsp:sp>
    <dsp:sp modelId="{F386C2E9-561A-4356-9807-EC14704FA293}">
      <dsp:nvSpPr>
        <dsp:cNvPr id="0" name=""/>
        <dsp:cNvSpPr/>
      </dsp:nvSpPr>
      <dsp:spPr>
        <a:xfrm>
          <a:off x="1788159" y="514773"/>
          <a:ext cx="4551680" cy="455168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HK" sz="4000" kern="1200" dirty="0"/>
            <a:t>Understand</a:t>
          </a:r>
          <a:endParaRPr lang="zh-HK" altLang="en-US" sz="4000" kern="1200" dirty="0"/>
        </a:p>
      </dsp:txBody>
      <dsp:txXfrm>
        <a:off x="2871893" y="3467946"/>
        <a:ext cx="2438400" cy="1192106"/>
      </dsp:txXfrm>
    </dsp:sp>
    <dsp:sp modelId="{F5B6B9A0-59E1-47AC-8553-44475E6F66DD}">
      <dsp:nvSpPr>
        <dsp:cNvPr id="0" name=""/>
        <dsp:cNvSpPr/>
      </dsp:nvSpPr>
      <dsp:spPr>
        <a:xfrm>
          <a:off x="1694416" y="352213"/>
          <a:ext cx="4551680" cy="455168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HK" sz="4000" kern="1200" dirty="0"/>
            <a:t>Listen</a:t>
          </a:r>
          <a:endParaRPr lang="zh-HK" altLang="en-US" sz="4000" kern="1200" dirty="0"/>
        </a:p>
      </dsp:txBody>
      <dsp:txXfrm>
        <a:off x="2221653" y="1316736"/>
        <a:ext cx="1625600" cy="1354666"/>
      </dsp:txXfrm>
    </dsp:sp>
    <dsp:sp modelId="{A2072DE1-2F09-48F6-B775-8AAE08B0AC25}">
      <dsp:nvSpPr>
        <dsp:cNvPr id="0" name=""/>
        <dsp:cNvSpPr/>
      </dsp:nvSpPr>
      <dsp:spPr>
        <a:xfrm>
          <a:off x="1600507" y="70442"/>
          <a:ext cx="5115221" cy="5115221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96ECB-58FE-4A73-ABE3-06727975305A}">
      <dsp:nvSpPr>
        <dsp:cNvPr id="0" name=""/>
        <dsp:cNvSpPr/>
      </dsp:nvSpPr>
      <dsp:spPr>
        <a:xfrm>
          <a:off x="1506389" y="232714"/>
          <a:ext cx="5115221" cy="5115221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AD6564-290B-4327-9DE6-69D4D8924A4F}">
      <dsp:nvSpPr>
        <dsp:cNvPr id="0" name=""/>
        <dsp:cNvSpPr/>
      </dsp:nvSpPr>
      <dsp:spPr>
        <a:xfrm>
          <a:off x="1412270" y="70442"/>
          <a:ext cx="5115221" cy="5115221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FAD43-D683-4719-8C7F-015DA6BEA902}">
      <dsp:nvSpPr>
        <dsp:cNvPr id="0" name=""/>
        <dsp:cNvSpPr/>
      </dsp:nvSpPr>
      <dsp:spPr>
        <a:xfrm>
          <a:off x="3789207" y="2241277"/>
          <a:ext cx="2109112" cy="2261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7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44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社交</a:t>
          </a:r>
          <a:r>
            <a:rPr lang="en-US" altLang="zh-TW" sz="44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44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44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技巧</a:t>
          </a:r>
        </a:p>
      </dsp:txBody>
      <dsp:txXfrm>
        <a:off x="4098079" y="2572451"/>
        <a:ext cx="1491368" cy="1599048"/>
      </dsp:txXfrm>
    </dsp:sp>
    <dsp:sp modelId="{932214F6-A971-47AA-A4BE-F0E05FFD4F8C}">
      <dsp:nvSpPr>
        <dsp:cNvPr id="0" name=""/>
        <dsp:cNvSpPr/>
      </dsp:nvSpPr>
      <dsp:spPr>
        <a:xfrm rot="16200000">
          <a:off x="4720827" y="1714727"/>
          <a:ext cx="245872" cy="6031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57708" y="1872229"/>
        <a:ext cx="172110" cy="361863"/>
      </dsp:txXfrm>
    </dsp:sp>
    <dsp:sp modelId="{DC564EA0-0340-4A1A-B89D-D84EB828A9EC}">
      <dsp:nvSpPr>
        <dsp:cNvPr id="0" name=""/>
        <dsp:cNvSpPr/>
      </dsp:nvSpPr>
      <dsp:spPr>
        <a:xfrm>
          <a:off x="3956844" y="3527"/>
          <a:ext cx="1773839" cy="177383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應對</a:t>
          </a:r>
          <a:r>
            <a:rPr lang="en-US" altLang="zh-TW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強者</a:t>
          </a:r>
        </a:p>
      </dsp:txBody>
      <dsp:txXfrm>
        <a:off x="4216617" y="263300"/>
        <a:ext cx="1254293" cy="1254293"/>
      </dsp:txXfrm>
    </dsp:sp>
    <dsp:sp modelId="{1621161B-2E24-44FA-B458-2C0AEB24D5C5}">
      <dsp:nvSpPr>
        <dsp:cNvPr id="0" name=""/>
        <dsp:cNvSpPr/>
      </dsp:nvSpPr>
      <dsp:spPr>
        <a:xfrm>
          <a:off x="6017131" y="3070422"/>
          <a:ext cx="286227" cy="6031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17131" y="3191043"/>
        <a:ext cx="200359" cy="361863"/>
      </dsp:txXfrm>
    </dsp:sp>
    <dsp:sp modelId="{6F8A06FE-4400-4E97-9E46-9B8933F15242}">
      <dsp:nvSpPr>
        <dsp:cNvPr id="0" name=""/>
        <dsp:cNvSpPr/>
      </dsp:nvSpPr>
      <dsp:spPr>
        <a:xfrm>
          <a:off x="6438372" y="2485055"/>
          <a:ext cx="1773839" cy="177383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拉近</a:t>
          </a:r>
          <a:r>
            <a:rPr lang="en-US" altLang="zh-TW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距離</a:t>
          </a:r>
        </a:p>
      </dsp:txBody>
      <dsp:txXfrm>
        <a:off x="6698145" y="2744828"/>
        <a:ext cx="1254293" cy="1254293"/>
      </dsp:txXfrm>
    </dsp:sp>
    <dsp:sp modelId="{2AFCCF05-4821-4167-9B48-F2A8EB2C74BB}">
      <dsp:nvSpPr>
        <dsp:cNvPr id="0" name=""/>
        <dsp:cNvSpPr/>
      </dsp:nvSpPr>
      <dsp:spPr>
        <a:xfrm rot="5400000">
          <a:off x="4719893" y="4427828"/>
          <a:ext cx="247741" cy="6031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57054" y="4511288"/>
        <a:ext cx="173419" cy="361863"/>
      </dsp:txXfrm>
    </dsp:sp>
    <dsp:sp modelId="{FC5526A6-719E-403A-8A12-489836676765}">
      <dsp:nvSpPr>
        <dsp:cNvPr id="0" name=""/>
        <dsp:cNvSpPr/>
      </dsp:nvSpPr>
      <dsp:spPr>
        <a:xfrm>
          <a:off x="3956844" y="4970111"/>
          <a:ext cx="1773839" cy="17738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處理</a:t>
          </a:r>
          <a:r>
            <a:rPr lang="en-US" altLang="zh-TW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弱者</a:t>
          </a:r>
        </a:p>
      </dsp:txBody>
      <dsp:txXfrm>
        <a:off x="4216617" y="5229884"/>
        <a:ext cx="1254293" cy="1254293"/>
      </dsp:txXfrm>
    </dsp:sp>
    <dsp:sp modelId="{09C33BB7-1ACE-474F-8CB0-3DA8014EFBAC}">
      <dsp:nvSpPr>
        <dsp:cNvPr id="0" name=""/>
        <dsp:cNvSpPr/>
      </dsp:nvSpPr>
      <dsp:spPr>
        <a:xfrm rot="10800000">
          <a:off x="3384168" y="3070422"/>
          <a:ext cx="286227" cy="6031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10800000">
        <a:off x="3470036" y="3191043"/>
        <a:ext cx="200359" cy="361863"/>
      </dsp:txXfrm>
    </dsp:sp>
    <dsp:sp modelId="{081D1A76-0E7A-4D10-AC35-570DB40101C7}">
      <dsp:nvSpPr>
        <dsp:cNvPr id="0" name=""/>
        <dsp:cNvSpPr/>
      </dsp:nvSpPr>
      <dsp:spPr>
        <a:xfrm>
          <a:off x="1475315" y="2485055"/>
          <a:ext cx="1773839" cy="177383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處理</a:t>
          </a:r>
          <a:r>
            <a:rPr lang="en-US" altLang="zh-TW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/>
          </a:r>
          <a:br>
            <a:rPr lang="en-US" altLang="zh-TW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zh-TW" altLang="en-US" sz="3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厭惡者</a:t>
          </a:r>
        </a:p>
      </dsp:txBody>
      <dsp:txXfrm>
        <a:off x="1735088" y="2744828"/>
        <a:ext cx="1254293" cy="12542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97C4E-8248-4301-8E66-A73C331E3909}">
      <dsp:nvSpPr>
        <dsp:cNvPr id="0" name=""/>
        <dsp:cNvSpPr/>
      </dsp:nvSpPr>
      <dsp:spPr>
        <a:xfrm>
          <a:off x="3392844" y="2942830"/>
          <a:ext cx="2509775" cy="25097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欺凌者</a:t>
          </a:r>
        </a:p>
      </dsp:txBody>
      <dsp:txXfrm>
        <a:off x="3760392" y="3310378"/>
        <a:ext cx="1774679" cy="1774679"/>
      </dsp:txXfrm>
    </dsp:sp>
    <dsp:sp modelId="{47391B84-8CFF-4F20-8C1B-87D299854C8B}">
      <dsp:nvSpPr>
        <dsp:cNvPr id="0" name=""/>
        <dsp:cNvSpPr/>
      </dsp:nvSpPr>
      <dsp:spPr>
        <a:xfrm rot="11700000">
          <a:off x="1156336" y="3198409"/>
          <a:ext cx="2193330" cy="7152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1AFE6-ADDE-4284-8F94-2CB4AAC01866}">
      <dsp:nvSpPr>
        <dsp:cNvPr id="0" name=""/>
        <dsp:cNvSpPr/>
      </dsp:nvSpPr>
      <dsp:spPr>
        <a:xfrm>
          <a:off x="1561" y="2318499"/>
          <a:ext cx="2384286" cy="19074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78105" rIns="78105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讚賞</a:t>
          </a:r>
        </a:p>
      </dsp:txBody>
      <dsp:txXfrm>
        <a:off x="57428" y="2374366"/>
        <a:ext cx="2272552" cy="1795695"/>
      </dsp:txXfrm>
    </dsp:sp>
    <dsp:sp modelId="{7230FA23-B2BF-4B40-ABEE-6EAB723C8CEB}">
      <dsp:nvSpPr>
        <dsp:cNvPr id="0" name=""/>
        <dsp:cNvSpPr/>
      </dsp:nvSpPr>
      <dsp:spPr>
        <a:xfrm rot="14700000">
          <a:off x="2503308" y="1593150"/>
          <a:ext cx="2193330" cy="7152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1143260"/>
            <a:satOff val="6956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45028C-DB0B-4A2E-B8E5-F8E4B558E8BE}">
      <dsp:nvSpPr>
        <dsp:cNvPr id="0" name=""/>
        <dsp:cNvSpPr/>
      </dsp:nvSpPr>
      <dsp:spPr>
        <a:xfrm>
          <a:off x="1944360" y="3162"/>
          <a:ext cx="2384286" cy="1907429"/>
        </a:xfrm>
        <a:prstGeom prst="roundRect">
          <a:avLst>
            <a:gd name="adj" fmla="val 10000"/>
          </a:avLst>
        </a:prstGeom>
        <a:solidFill>
          <a:schemeClr val="accent3">
            <a:hueOff val="-1143260"/>
            <a:satOff val="6956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78105" rIns="78105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領導才能</a:t>
          </a:r>
        </a:p>
      </dsp:txBody>
      <dsp:txXfrm>
        <a:off x="2000227" y="59029"/>
        <a:ext cx="2272552" cy="1795695"/>
      </dsp:txXfrm>
    </dsp:sp>
    <dsp:sp modelId="{88565A38-7E50-4B5B-9648-E4D461E5A77B}">
      <dsp:nvSpPr>
        <dsp:cNvPr id="0" name=""/>
        <dsp:cNvSpPr/>
      </dsp:nvSpPr>
      <dsp:spPr>
        <a:xfrm rot="17700000">
          <a:off x="4598825" y="1593150"/>
          <a:ext cx="2193330" cy="7152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2286521"/>
            <a:satOff val="13913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F3C436-9E9F-4F2E-A086-4536B18D1EA2}">
      <dsp:nvSpPr>
        <dsp:cNvPr id="0" name=""/>
        <dsp:cNvSpPr/>
      </dsp:nvSpPr>
      <dsp:spPr>
        <a:xfrm>
          <a:off x="4966818" y="3162"/>
          <a:ext cx="2384286" cy="1907429"/>
        </a:xfrm>
        <a:prstGeom prst="roundRect">
          <a:avLst>
            <a:gd name="adj" fmla="val 10000"/>
          </a:avLst>
        </a:prstGeom>
        <a:solidFill>
          <a:schemeClr val="accent3">
            <a:hueOff val="-2286521"/>
            <a:satOff val="13913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78105" rIns="78105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合理規則</a:t>
          </a:r>
        </a:p>
      </dsp:txBody>
      <dsp:txXfrm>
        <a:off x="5022685" y="59029"/>
        <a:ext cx="2272552" cy="1795695"/>
      </dsp:txXfrm>
    </dsp:sp>
    <dsp:sp modelId="{DDA9DE58-5231-46B4-A828-95EBD067A45C}">
      <dsp:nvSpPr>
        <dsp:cNvPr id="0" name=""/>
        <dsp:cNvSpPr/>
      </dsp:nvSpPr>
      <dsp:spPr>
        <a:xfrm rot="20700000">
          <a:off x="5945797" y="3198409"/>
          <a:ext cx="2193330" cy="715286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3429781"/>
            <a:satOff val="20869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73FA9A-022D-4FAC-B6B1-BD69916451B0}">
      <dsp:nvSpPr>
        <dsp:cNvPr id="0" name=""/>
        <dsp:cNvSpPr/>
      </dsp:nvSpPr>
      <dsp:spPr>
        <a:xfrm>
          <a:off x="6909616" y="2318499"/>
          <a:ext cx="2384286" cy="1907429"/>
        </a:xfrm>
        <a:prstGeom prst="roundRect">
          <a:avLst>
            <a:gd name="adj" fmla="val 10000"/>
          </a:avLst>
        </a:prstGeom>
        <a:solidFill>
          <a:schemeClr val="accent3">
            <a:hueOff val="-3429781"/>
            <a:satOff val="20869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78105" rIns="78105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轉移視線</a:t>
          </a:r>
        </a:p>
      </dsp:txBody>
      <dsp:txXfrm>
        <a:off x="6965483" y="2374366"/>
        <a:ext cx="2272552" cy="17956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97C4E-8248-4301-8E66-A73C331E3909}">
      <dsp:nvSpPr>
        <dsp:cNvPr id="0" name=""/>
        <dsp:cNvSpPr/>
      </dsp:nvSpPr>
      <dsp:spPr>
        <a:xfrm>
          <a:off x="3141378" y="3026222"/>
          <a:ext cx="2177088" cy="21770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受害者</a:t>
          </a:r>
        </a:p>
      </dsp:txBody>
      <dsp:txXfrm>
        <a:off x="3460205" y="3345049"/>
        <a:ext cx="1539434" cy="1539434"/>
      </dsp:txXfrm>
    </dsp:sp>
    <dsp:sp modelId="{47391B84-8CFF-4F20-8C1B-87D299854C8B}">
      <dsp:nvSpPr>
        <dsp:cNvPr id="0" name=""/>
        <dsp:cNvSpPr/>
      </dsp:nvSpPr>
      <dsp:spPr>
        <a:xfrm rot="10800000">
          <a:off x="1034764" y="3804531"/>
          <a:ext cx="1990750" cy="62047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1AFE6-ADDE-4284-8F94-2CB4AAC01866}">
      <dsp:nvSpPr>
        <dsp:cNvPr id="0" name=""/>
        <dsp:cNvSpPr/>
      </dsp:nvSpPr>
      <dsp:spPr>
        <a:xfrm>
          <a:off x="647" y="3287473"/>
          <a:ext cx="2068233" cy="16545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外貌</a:t>
          </a:r>
          <a:r>
            <a:rPr lang="en-US" altLang="zh-TW" sz="32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32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形象</a:t>
          </a:r>
        </a:p>
      </dsp:txBody>
      <dsp:txXfrm>
        <a:off x="49108" y="3335934"/>
        <a:ext cx="1971311" cy="1557665"/>
      </dsp:txXfrm>
    </dsp:sp>
    <dsp:sp modelId="{7230FA23-B2BF-4B40-ABEE-6EAB723C8CEB}">
      <dsp:nvSpPr>
        <dsp:cNvPr id="0" name=""/>
        <dsp:cNvSpPr/>
      </dsp:nvSpPr>
      <dsp:spPr>
        <a:xfrm rot="13500000">
          <a:off x="1679066" y="2249050"/>
          <a:ext cx="1990750" cy="62047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45028C-DB0B-4A2E-B8E5-F8E4B558E8BE}">
      <dsp:nvSpPr>
        <dsp:cNvPr id="0" name=""/>
        <dsp:cNvSpPr/>
      </dsp:nvSpPr>
      <dsp:spPr>
        <a:xfrm>
          <a:off x="936487" y="1028155"/>
          <a:ext cx="2068233" cy="16545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改陋習</a:t>
          </a:r>
        </a:p>
      </dsp:txBody>
      <dsp:txXfrm>
        <a:off x="984948" y="1076616"/>
        <a:ext cx="1971311" cy="1557665"/>
      </dsp:txXfrm>
    </dsp:sp>
    <dsp:sp modelId="{921C8D84-A93D-4FA5-93D0-F38F39DC7B7D}">
      <dsp:nvSpPr>
        <dsp:cNvPr id="0" name=""/>
        <dsp:cNvSpPr/>
      </dsp:nvSpPr>
      <dsp:spPr>
        <a:xfrm rot="16200000">
          <a:off x="3234547" y="1604748"/>
          <a:ext cx="1990750" cy="620470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F19ECD-21D5-43B7-94E2-FB17D1A7DBD6}">
      <dsp:nvSpPr>
        <dsp:cNvPr id="0" name=""/>
        <dsp:cNvSpPr/>
      </dsp:nvSpPr>
      <dsp:spPr>
        <a:xfrm>
          <a:off x="3195805" y="92315"/>
          <a:ext cx="2068233" cy="16545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處理情緒技巧 </a:t>
          </a:r>
        </a:p>
      </dsp:txBody>
      <dsp:txXfrm>
        <a:off x="3244266" y="140776"/>
        <a:ext cx="1971311" cy="1557665"/>
      </dsp:txXfrm>
    </dsp:sp>
    <dsp:sp modelId="{88565A38-7E50-4B5B-9648-E4D461E5A77B}">
      <dsp:nvSpPr>
        <dsp:cNvPr id="0" name=""/>
        <dsp:cNvSpPr/>
      </dsp:nvSpPr>
      <dsp:spPr>
        <a:xfrm rot="18900000">
          <a:off x="4790028" y="2249050"/>
          <a:ext cx="1990750" cy="62047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F3C436-9E9F-4F2E-A086-4536B18D1EA2}">
      <dsp:nvSpPr>
        <dsp:cNvPr id="0" name=""/>
        <dsp:cNvSpPr/>
      </dsp:nvSpPr>
      <dsp:spPr>
        <a:xfrm>
          <a:off x="5455123" y="1028155"/>
          <a:ext cx="2068233" cy="16545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溝通技巧</a:t>
          </a:r>
        </a:p>
      </dsp:txBody>
      <dsp:txXfrm>
        <a:off x="5503584" y="1076616"/>
        <a:ext cx="1971311" cy="1557665"/>
      </dsp:txXfrm>
    </dsp:sp>
    <dsp:sp modelId="{DDA9DE58-5231-46B4-A828-95EBD067A45C}">
      <dsp:nvSpPr>
        <dsp:cNvPr id="0" name=""/>
        <dsp:cNvSpPr/>
      </dsp:nvSpPr>
      <dsp:spPr>
        <a:xfrm>
          <a:off x="5434330" y="3804531"/>
          <a:ext cx="1990750" cy="620470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73FA9A-022D-4FAC-B6B1-BD69916451B0}">
      <dsp:nvSpPr>
        <dsp:cNvPr id="0" name=""/>
        <dsp:cNvSpPr/>
      </dsp:nvSpPr>
      <dsp:spPr>
        <a:xfrm>
          <a:off x="6390963" y="3287473"/>
          <a:ext cx="2068233" cy="165458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反抗能力</a:t>
          </a:r>
          <a:r>
            <a:rPr lang="en-US" altLang="zh-TW" sz="36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36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求助</a:t>
          </a:r>
        </a:p>
      </dsp:txBody>
      <dsp:txXfrm>
        <a:off x="6439424" y="3335934"/>
        <a:ext cx="1971311" cy="15576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6C2FC-86BD-45EF-9958-87AE34003699}">
      <dsp:nvSpPr>
        <dsp:cNvPr id="0" name=""/>
        <dsp:cNvSpPr/>
      </dsp:nvSpPr>
      <dsp:spPr>
        <a:xfrm>
          <a:off x="0" y="1404514"/>
          <a:ext cx="8128000" cy="3251199"/>
        </a:xfrm>
        <a:prstGeom prst="leftRightRibb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39740C-C591-439C-96B5-CDA013736548}">
      <dsp:nvSpPr>
        <dsp:cNvPr id="0" name=""/>
        <dsp:cNvSpPr/>
      </dsp:nvSpPr>
      <dsp:spPr>
        <a:xfrm>
          <a:off x="975360" y="2113503"/>
          <a:ext cx="2682239" cy="1593088"/>
        </a:xfrm>
        <a:prstGeom prst="rect">
          <a:avLst/>
        </a:prstGeom>
        <a:noFill/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13360" rIns="0" bIns="228600" numCol="1" spcCol="1270" anchor="ctr" anchorCtr="0">
          <a:noAutofit/>
          <a:sp3d extrusionH="28000" prstMaterial="matte"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理想</a:t>
          </a:r>
          <a:endParaRPr lang="zh-HK" altLang="en-US" sz="6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975360" y="2113503"/>
        <a:ext cx="2682239" cy="1593088"/>
      </dsp:txXfrm>
    </dsp:sp>
    <dsp:sp modelId="{7EB6411B-6982-4072-891A-E9777F1F1EDC}">
      <dsp:nvSpPr>
        <dsp:cNvPr id="0" name=""/>
        <dsp:cNvSpPr/>
      </dsp:nvSpPr>
      <dsp:spPr>
        <a:xfrm>
          <a:off x="4064000" y="2633695"/>
          <a:ext cx="3169920" cy="1593088"/>
        </a:xfrm>
        <a:prstGeom prst="rect">
          <a:avLst/>
        </a:prstGeom>
        <a:noFill/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13360" rIns="0" bIns="228600" numCol="1" spcCol="1270" anchor="ctr" anchorCtr="0">
          <a:noAutofit/>
          <a:sp3d extrusionH="28000" prstMaterial="matte"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0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現實</a:t>
          </a:r>
          <a:endParaRPr lang="zh-HK" altLang="en-US" sz="60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064000" y="2633695"/>
        <a:ext cx="3169920" cy="1593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7658B-17BB-4314-B50C-96E41C9D93BA}" type="datetimeFigureOut">
              <a:rPr lang="zh-HK" altLang="en-US" smtClean="0"/>
              <a:t>23/4/2021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A3C77-8BAD-4249-8A9B-6E7D1F7CCA5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679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023AE492-EFA1-4ADE-9A43-DED5F66BA5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0D3D774C-D719-4518-878D-459AE61CA2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b="1">
                <a:solidFill>
                  <a:schemeClr val="bg1"/>
                </a:solidFill>
              </a:rPr>
              <a:t>先天還是後天</a:t>
            </a:r>
            <a:r>
              <a:rPr lang="en-US" altLang="zh-TW" b="1">
                <a:solidFill>
                  <a:schemeClr val="bg1"/>
                </a:solidFill>
              </a:rPr>
              <a:t>?</a:t>
            </a:r>
          </a:p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5B43F057-01A7-4677-AACD-9147D95C63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830EDDE-68D7-4E3B-B52F-693A9B2E8224}" type="slidenum">
              <a:rPr lang="en-US" altLang="zh-TW">
                <a:latin typeface="Calibri" panose="020F0502020204030204" pitchFamily="34" charset="0"/>
              </a:rPr>
              <a:pPr eaLnBrk="1" hangingPunct="1"/>
              <a:t>12</a:t>
            </a:fld>
            <a:endParaRPr lang="en-US" altLang="zh-TW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0F99EF35-AAFD-48E3-90E2-5DBE3B3E75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D0A1A82A-14C9-40A9-95E5-0A7C9F5947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D565FEE9-DD52-4037-AFFA-2E900B7F4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F8E44C-A4FB-489F-9F86-2F4DD9901A37}" type="slidenum">
              <a:rPr lang="en-US" altLang="zh-TW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zh-TW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6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581594A2-2B4C-45FD-9EBC-83A701AFF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1AF-CE7F-458B-8620-B3CDE26F5EFC}" type="datetimeFigureOut">
              <a:rPr lang="en-US" altLang="zh-TW"/>
              <a:pPr>
                <a:defRPr/>
              </a:pPr>
              <a:t>4/23/2021</a:t>
            </a:fld>
            <a:endParaRPr lang="en-US" altLang="zh-TW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2084BF6C-B2B1-4EF9-A6B5-75EFD899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FBD69365-69DE-4E79-A84A-886B6D6DB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089DD-F050-4E96-A58E-81D932DF78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2339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5DE6C-517D-464E-941E-906E10E34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11745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536A9-6A27-4224-9A39-14FA5CB9A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76246"/>
      </p:ext>
    </p:extLst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48A87A34-81AB-432B-8DAE-1953F412C126}" type="datetimeFigureOut">
              <a:rPr lang="en-US" smtClean="0"/>
              <a:pPr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  <p:sldLayoutId id="2147483670" r:id="rId19"/>
    <p:sldLayoutId id="2147483671" r:id="rId2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kern="1200" cap="all" baseline="0">
          <a:solidFill>
            <a:schemeClr val="tx1"/>
          </a:solidFill>
          <a:effectLst/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3200" kern="1200" cap="all" baseline="0">
          <a:solidFill>
            <a:schemeClr val="tx1"/>
          </a:solidFill>
          <a:effectLst/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800" kern="1200" cap="all" baseline="0">
          <a:solidFill>
            <a:schemeClr val="tx1"/>
          </a:solidFill>
          <a:effectLst/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 cap="all" baseline="0">
          <a:solidFill>
            <a:schemeClr val="tx1"/>
          </a:solidFill>
          <a:effectLst/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A7B4E0-4982-4878-A758-0B86044B2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957" y="1598797"/>
            <a:ext cx="10955972" cy="21438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zh-TW" altLang="en-US" dirty="0">
                <a:solidFill>
                  <a:schemeClr val="accent3">
                    <a:lumMod val="50000"/>
                  </a:schemeClr>
                </a:solidFill>
              </a:rPr>
              <a:t>「與學生同行</a:t>
            </a:r>
            <a:r>
              <a:rPr lang="en-US" altLang="zh-TW" dirty="0">
                <a:solidFill>
                  <a:schemeClr val="accent3">
                    <a:lumMod val="50000"/>
                  </a:schemeClr>
                </a:solidFill>
              </a:rPr>
              <a:t>—</a:t>
            </a:r>
            <a:r>
              <a:rPr lang="zh-TW" altLang="en-US" dirty="0">
                <a:solidFill>
                  <a:schemeClr val="accent3">
                    <a:lumMod val="50000"/>
                  </a:schemeClr>
                </a:solidFill>
              </a:rPr>
              <a:t>同儕溝通有妙法」</a:t>
            </a:r>
            <a:r>
              <a:rPr lang="en-US" altLang="zh-TW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altLang="zh-TW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altLang="zh-TW" sz="4000" dirty="0">
                <a:solidFill>
                  <a:schemeClr val="accent3">
                    <a:lumMod val="75000"/>
                  </a:schemeClr>
                </a:solidFill>
              </a:rPr>
              <a:t>- </a:t>
            </a:r>
            <a:r>
              <a:rPr lang="zh-TW" altLang="en-US" sz="4000" dirty="0">
                <a:solidFill>
                  <a:schemeClr val="accent3">
                    <a:lumMod val="75000"/>
                  </a:schemeClr>
                </a:solidFill>
              </a:rPr>
              <a:t>支援有情緒及行為問題的學生網上研討會</a:t>
            </a:r>
            <a:r>
              <a:rPr lang="en-US" altLang="zh-TW" sz="4000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zh-TW" altLang="en-US" sz="4000" dirty="0">
                <a:solidFill>
                  <a:schemeClr val="accent3">
                    <a:lumMod val="75000"/>
                  </a:schemeClr>
                </a:solidFill>
              </a:rPr>
              <a:t>小學</a:t>
            </a:r>
            <a:r>
              <a:rPr lang="en-US" altLang="zh-TW" sz="4000" dirty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zh-HK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5916509-7A62-4FDF-8B7E-541E53420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7352" y="4145654"/>
            <a:ext cx="8689976" cy="645129"/>
          </a:xfrm>
        </p:spPr>
        <p:txBody>
          <a:bodyPr>
            <a:normAutofit lnSpcReduction="10000"/>
          </a:bodyPr>
          <a:lstStyle/>
          <a:p>
            <a:pPr algn="r"/>
            <a:r>
              <a:rPr lang="en-US" altLang="zh-TW" sz="3200" dirty="0"/>
              <a:t>Danny Wong (</a:t>
            </a:r>
            <a:r>
              <a:rPr lang="zh-TW" altLang="en-US" sz="3200" dirty="0"/>
              <a:t>教育心理學家</a:t>
            </a:r>
            <a:r>
              <a:rPr lang="en-US" altLang="zh-TW" sz="3200" dirty="0"/>
              <a:t>)</a:t>
            </a:r>
            <a:endParaRPr lang="zh-HK" altLang="en-US" sz="3200" dirty="0"/>
          </a:p>
        </p:txBody>
      </p:sp>
      <p:pic>
        <p:nvPicPr>
          <p:cNvPr id="5" name="圖片 6" descr="20070214-25">
            <a:extLst>
              <a:ext uri="{FF2B5EF4-FFF2-40B4-BE49-F238E27FC236}">
                <a16:creationId xmlns:a16="http://schemas.microsoft.com/office/drawing/2014/main" id="{B8881A7F-4DA3-4AC8-BB1E-C20065943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0" t="20074" r="59546" b="74579"/>
          <a:stretch>
            <a:fillRect/>
          </a:stretch>
        </p:blipFill>
        <p:spPr bwMode="auto">
          <a:xfrm>
            <a:off x="186995" y="5320287"/>
            <a:ext cx="4530861" cy="1336902"/>
          </a:xfrm>
          <a:prstGeom prst="rect">
            <a:avLst/>
          </a:prstGeom>
          <a:noFill/>
          <a:ln>
            <a:noFill/>
          </a:ln>
          <a:effectLst>
            <a:glow rad="2286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1301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1F3DDBD7-2EFA-4A56-8795-70BBABB5F538}"/>
              </a:ext>
            </a:extLst>
          </p:cNvPr>
          <p:cNvGraphicFramePr/>
          <p:nvPr/>
        </p:nvGraphicFramePr>
        <p:xfrm>
          <a:off x="330725" y="-46049"/>
          <a:ext cx="8459845" cy="5295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566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397C4E-8248-4301-8E66-A73C331E3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7397C4E-8248-4301-8E66-A73C331E39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391B84-8CFF-4F20-8C1B-87D299854C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7391B84-8CFF-4F20-8C1B-87D299854C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E1AFE6-ADDE-4284-8F94-2CB4AAC01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44E1AFE6-ADDE-4284-8F94-2CB4AAC018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30FA23-B2BF-4B40-ABEE-6EAB723C8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230FA23-B2BF-4B40-ABEE-6EAB723C8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45028C-DB0B-4A2E-B8E5-F8E4B558E8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7045028C-DB0B-4A2E-B8E5-F8E4B558E8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1C8D84-A93D-4FA5-93D0-F38F39DC7B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921C8D84-A93D-4FA5-93D0-F38F39DC7B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F19ECD-21D5-43B7-94E2-FB17D1A7D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06F19ECD-21D5-43B7-94E2-FB17D1A7DB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565A38-7E50-4B5B-9648-E4D461E5A7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88565A38-7E50-4B5B-9648-E4D461E5A7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F3C436-9E9F-4F2E-A086-4536B18D1E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94F3C436-9E9F-4F2E-A086-4536B18D1E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A9DE58-5231-46B4-A828-95EBD067A4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DDA9DE58-5231-46B4-A828-95EBD067A4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73FA9A-022D-4FAC-B6B1-BD6991645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0273FA9A-022D-4FAC-B6B1-BD69916451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370106" y="1819836"/>
            <a:ext cx="7162800" cy="1470025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  <a:latin typeface="華康方圓體 Std W7" pitchFamily="82" charset="-120"/>
                <a:ea typeface="華康方圓體 Std W7" pitchFamily="82" charset="-120"/>
              </a:rPr>
              <a:t>卓越領袖訓練計劃</a:t>
            </a:r>
          </a:p>
        </p:txBody>
      </p:sp>
    </p:spTree>
    <p:extLst>
      <p:ext uri="{BB962C8B-B14F-4D97-AF65-F5344CB8AC3E}">
        <p14:creationId xmlns:p14="http://schemas.microsoft.com/office/powerpoint/2010/main" val="4166777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D2583063-147E-494A-B1A6-5FE18EC6F19B}"/>
              </a:ext>
            </a:extLst>
          </p:cNvPr>
          <p:cNvSpPr/>
          <p:nvPr/>
        </p:nvSpPr>
        <p:spPr>
          <a:xfrm>
            <a:off x="3452794" y="2643181"/>
            <a:ext cx="3286148" cy="114300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領導才能</a:t>
            </a:r>
          </a:p>
        </p:txBody>
      </p:sp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079FDC64-6879-4AFB-B978-ED131D8F0827}"/>
              </a:ext>
            </a:extLst>
          </p:cNvPr>
          <p:cNvSpPr/>
          <p:nvPr/>
        </p:nvSpPr>
        <p:spPr>
          <a:xfrm>
            <a:off x="4024298" y="357165"/>
            <a:ext cx="2071702" cy="1143008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利他精神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正直</a:t>
            </a:r>
            <a:endParaRPr lang="en-US" altLang="zh-TW" sz="2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Snip Diagonal Corner Rectangle 4">
            <a:extLst>
              <a:ext uri="{FF2B5EF4-FFF2-40B4-BE49-F238E27FC236}">
                <a16:creationId xmlns:a16="http://schemas.microsoft.com/office/drawing/2014/main" id="{B32B8183-F5F7-4596-9E14-ECFA6DC5088D}"/>
              </a:ext>
            </a:extLst>
          </p:cNvPr>
          <p:cNvSpPr/>
          <p:nvPr/>
        </p:nvSpPr>
        <p:spPr>
          <a:xfrm>
            <a:off x="752468" y="1357297"/>
            <a:ext cx="2357454" cy="1000132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solidFill>
              <a:srgbClr val="FF33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zh-TW" altLang="en-US" sz="2800" b="1" dirty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決斷力</a:t>
            </a:r>
            <a:r>
              <a:rPr lang="en-US" altLang="zh-TW" sz="2800" b="1" dirty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承擔</a:t>
            </a:r>
            <a:endParaRPr lang="en-US" altLang="zh-TW" sz="2800" b="1" dirty="0">
              <a:solidFill>
                <a:srgbClr val="FF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Snip Diagonal Corner Rectangle 5">
            <a:extLst>
              <a:ext uri="{FF2B5EF4-FFF2-40B4-BE49-F238E27FC236}">
                <a16:creationId xmlns:a16="http://schemas.microsoft.com/office/drawing/2014/main" id="{DBDF13CC-8730-4120-B83D-8D2ADF02B871}"/>
              </a:ext>
            </a:extLst>
          </p:cNvPr>
          <p:cNvSpPr/>
          <p:nvPr/>
        </p:nvSpPr>
        <p:spPr>
          <a:xfrm>
            <a:off x="7000868" y="2643181"/>
            <a:ext cx="1785950" cy="1000132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溝通技巧</a:t>
            </a:r>
            <a:endParaRPr lang="en-US" altLang="zh-TW" sz="2800" b="1" dirty="0">
              <a:solidFill>
                <a:srgbClr val="FF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Snip Diagonal Corner Rectangle 6">
            <a:extLst>
              <a:ext uri="{FF2B5EF4-FFF2-40B4-BE49-F238E27FC236}">
                <a16:creationId xmlns:a16="http://schemas.microsoft.com/office/drawing/2014/main" id="{2EC75D32-5B24-436A-810B-1F728D6B964C}"/>
              </a:ext>
            </a:extLst>
          </p:cNvPr>
          <p:cNvSpPr/>
          <p:nvPr/>
        </p:nvSpPr>
        <p:spPr>
          <a:xfrm>
            <a:off x="4381488" y="5357825"/>
            <a:ext cx="2071702" cy="1143008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6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敏銳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體察</a:t>
            </a:r>
            <a:endParaRPr lang="en-US" altLang="zh-TW" sz="2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他人需要</a:t>
            </a:r>
          </a:p>
        </p:txBody>
      </p:sp>
      <p:sp>
        <p:nvSpPr>
          <p:cNvPr id="8" name="Snip Diagonal Corner Rectangle 7">
            <a:extLst>
              <a:ext uri="{FF2B5EF4-FFF2-40B4-BE49-F238E27FC236}">
                <a16:creationId xmlns:a16="http://schemas.microsoft.com/office/drawing/2014/main" id="{986F8FE4-DBC1-4219-85E3-A8311204AD1C}"/>
              </a:ext>
            </a:extLst>
          </p:cNvPr>
          <p:cNvSpPr/>
          <p:nvPr/>
        </p:nvSpPr>
        <p:spPr>
          <a:xfrm>
            <a:off x="6953256" y="571479"/>
            <a:ext cx="2000264" cy="1071570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zh-TW" altLang="en-US" sz="2800" b="1" dirty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目標清晰</a:t>
            </a:r>
            <a:r>
              <a:rPr lang="en-US" altLang="zh-TW" sz="2800" b="1" dirty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</a:p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zh-TW" altLang="en-US" sz="2800" b="1" dirty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堅持</a:t>
            </a:r>
            <a:endParaRPr lang="en-US" altLang="zh-TW" sz="2800" b="1" dirty="0">
              <a:solidFill>
                <a:srgbClr val="FF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Snip Diagonal Corner Rectangle 8">
            <a:extLst>
              <a:ext uri="{FF2B5EF4-FFF2-40B4-BE49-F238E27FC236}">
                <a16:creationId xmlns:a16="http://schemas.microsoft.com/office/drawing/2014/main" id="{3FA8B6BB-C8B5-4179-BFC4-26C5E99F1C71}"/>
              </a:ext>
            </a:extLst>
          </p:cNvPr>
          <p:cNvSpPr/>
          <p:nvPr/>
        </p:nvSpPr>
        <p:spPr>
          <a:xfrm>
            <a:off x="2238348" y="4267199"/>
            <a:ext cx="2019320" cy="1090626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zh-TW" altLang="en-US" sz="2800" b="1" dirty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鼓勵別人</a:t>
            </a:r>
            <a:r>
              <a:rPr lang="en-US" altLang="zh-TW" sz="2800" b="1" dirty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</a:p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zh-TW" altLang="en-US" sz="2800" b="1" dirty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令人信服</a:t>
            </a:r>
            <a:endParaRPr lang="en-US" altLang="zh-TW" sz="2800" b="1" dirty="0">
              <a:solidFill>
                <a:srgbClr val="FF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Snip Diagonal Corner Rectangle 9">
            <a:extLst>
              <a:ext uri="{FF2B5EF4-FFF2-40B4-BE49-F238E27FC236}">
                <a16:creationId xmlns:a16="http://schemas.microsoft.com/office/drawing/2014/main" id="{E89EB9F3-7DA4-41AB-965E-1702B1055FEE}"/>
              </a:ext>
            </a:extLst>
          </p:cNvPr>
          <p:cNvSpPr/>
          <p:nvPr/>
        </p:nvSpPr>
        <p:spPr>
          <a:xfrm>
            <a:off x="600068" y="2857495"/>
            <a:ext cx="1928826" cy="1000132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solidFill>
              <a:srgbClr val="33CC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知識豐富</a:t>
            </a:r>
            <a:endParaRPr lang="en-US" altLang="zh-TW" sz="2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Snip Diagonal Corner Rectangle 10">
            <a:extLst>
              <a:ext uri="{FF2B5EF4-FFF2-40B4-BE49-F238E27FC236}">
                <a16:creationId xmlns:a16="http://schemas.microsoft.com/office/drawing/2014/main" id="{F099465D-F468-4240-B972-9871D0BEAB86}"/>
              </a:ext>
            </a:extLst>
          </p:cNvPr>
          <p:cNvSpPr/>
          <p:nvPr/>
        </p:nvSpPr>
        <p:spPr>
          <a:xfrm>
            <a:off x="6524604" y="4195753"/>
            <a:ext cx="2000264" cy="1214446"/>
          </a:xfrm>
          <a:prstGeom prst="snip2Diag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zh-TW" altLang="en-US" sz="2800" b="1" dirty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勇於冒險</a:t>
            </a:r>
            <a:r>
              <a:rPr lang="en-US" altLang="zh-TW" sz="2800" b="1" dirty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</a:p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zh-TW" altLang="en-US" sz="2800" b="1" dirty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創造力</a:t>
            </a:r>
            <a:endParaRPr lang="en-US" altLang="zh-TW" sz="2800" b="1" dirty="0">
              <a:solidFill>
                <a:srgbClr val="FF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>
            <a:extLst>
              <a:ext uri="{FF2B5EF4-FFF2-40B4-BE49-F238E27FC236}">
                <a16:creationId xmlns:a16="http://schemas.microsoft.com/office/drawing/2014/main" id="{329FFE99-B758-4C92-9217-9B9F7453199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62270" y="1619365"/>
            <a:ext cx="7318375" cy="460057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zh-TW" altLang="en-US" sz="3600" dirty="0"/>
              <a:t>一個人要怎樣才算是</a:t>
            </a:r>
            <a:r>
              <a:rPr lang="en-US" altLang="zh-TW" sz="3600" b="1" dirty="0">
                <a:solidFill>
                  <a:srgbClr val="0070C0"/>
                </a:solidFill>
              </a:rPr>
              <a:t>“</a:t>
            </a:r>
            <a:r>
              <a:rPr lang="zh-TW" altLang="en-US" sz="3600" b="1" dirty="0">
                <a:solidFill>
                  <a:srgbClr val="0070C0"/>
                </a:solidFill>
              </a:rPr>
              <a:t>叻</a:t>
            </a:r>
            <a:r>
              <a:rPr lang="en-US" altLang="zh-TW" sz="3600" b="1" dirty="0">
                <a:solidFill>
                  <a:srgbClr val="0070C0"/>
                </a:solidFill>
              </a:rPr>
              <a:t>”</a:t>
            </a:r>
            <a:r>
              <a:rPr lang="zh-TW" altLang="en-US" sz="3600" dirty="0"/>
              <a:t>？</a:t>
            </a:r>
            <a:endParaRPr lang="en-US" altLang="zh-TW" sz="3600" dirty="0"/>
          </a:p>
          <a:p>
            <a:pPr eaLnBrk="1" hangingPunct="1"/>
            <a:endParaRPr lang="en-US" altLang="zh-TW" sz="4000" dirty="0"/>
          </a:p>
          <a:p>
            <a:pPr eaLnBrk="1" hangingPunct="1"/>
            <a:r>
              <a:rPr lang="zh-TW" altLang="en-US" sz="3600" dirty="0"/>
              <a:t>考試高分？成績優異？</a:t>
            </a:r>
            <a:endParaRPr lang="en-US" altLang="zh-TW" sz="3600" dirty="0"/>
          </a:p>
          <a:p>
            <a:pPr eaLnBrk="1" hangingPunct="1"/>
            <a:r>
              <a:rPr lang="zh-TW" altLang="en-US" sz="3600" dirty="0"/>
              <a:t>可以賺到很多</a:t>
            </a:r>
            <a:r>
              <a:rPr lang="en-US" altLang="zh-TW" sz="3600" dirty="0"/>
              <a:t>$$</a:t>
            </a:r>
            <a:r>
              <a:rPr lang="zh-TW" altLang="en-US" sz="3600" dirty="0"/>
              <a:t>？</a:t>
            </a:r>
            <a:endParaRPr lang="en-US" altLang="zh-TW" sz="3600" dirty="0"/>
          </a:p>
          <a:p>
            <a:pPr eaLnBrk="1" hangingPunct="1"/>
            <a:r>
              <a:rPr lang="en-US" altLang="zh-TW" sz="3600" dirty="0"/>
              <a:t> 	IQ</a:t>
            </a:r>
            <a:r>
              <a:rPr lang="zh-TW" altLang="en-US" sz="3600" dirty="0"/>
              <a:t> ？</a:t>
            </a:r>
            <a:endParaRPr lang="en-US" altLang="zh-TW" sz="36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4000" dirty="0"/>
          </a:p>
          <a:p>
            <a:pPr eaLnBrk="1" hangingPunct="1">
              <a:buFontTx/>
              <a:buNone/>
            </a:pPr>
            <a:endParaRPr lang="en-US" altLang="zh-TW" sz="4000" dirty="0"/>
          </a:p>
          <a:p>
            <a:pPr eaLnBrk="1" hangingPunct="1"/>
            <a:endParaRPr lang="en-US" altLang="zh-TW" sz="4000" dirty="0"/>
          </a:p>
          <a:p>
            <a:pPr eaLnBrk="1" hangingPunct="1"/>
            <a:endParaRPr lang="zh-TW" altLang="en-US" sz="4000" dirty="0"/>
          </a:p>
        </p:txBody>
      </p:sp>
      <p:sp>
        <p:nvSpPr>
          <p:cNvPr id="5129" name="Title 7">
            <a:extLst>
              <a:ext uri="{FF2B5EF4-FFF2-40B4-BE49-F238E27FC236}">
                <a16:creationId xmlns:a16="http://schemas.microsoft.com/office/drawing/2014/main" id="{F9D17697-28B3-4969-BD30-B484B081ED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83671" y="109537"/>
            <a:ext cx="10363200" cy="159543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rgbClr val="FF3300"/>
                </a:solidFill>
              </a:rPr>
              <a:t>叻？！</a:t>
            </a:r>
          </a:p>
        </p:txBody>
      </p:sp>
      <p:sp>
        <p:nvSpPr>
          <p:cNvPr id="4" name="Up Arrow 3">
            <a:extLst>
              <a:ext uri="{FF2B5EF4-FFF2-40B4-BE49-F238E27FC236}">
                <a16:creationId xmlns:a16="http://schemas.microsoft.com/office/drawing/2014/main" id="{F45DFE0D-9972-49F1-9964-714C5F898F6D}"/>
              </a:ext>
            </a:extLst>
          </p:cNvPr>
          <p:cNvSpPr/>
          <p:nvPr/>
        </p:nvSpPr>
        <p:spPr>
          <a:xfrm>
            <a:off x="2589530" y="4914555"/>
            <a:ext cx="488447" cy="536783"/>
          </a:xfrm>
          <a:prstGeom prst="upArrow">
            <a:avLst/>
          </a:prstGeom>
          <a:solidFill>
            <a:srgbClr val="FFFF99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2DC9EB4-5BE6-4125-B800-6A1BFE0F060F}"/>
              </a:ext>
            </a:extLst>
          </p:cNvPr>
          <p:cNvSpPr/>
          <p:nvPr/>
        </p:nvSpPr>
        <p:spPr>
          <a:xfrm>
            <a:off x="1268600" y="5937860"/>
            <a:ext cx="6154470" cy="75860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zh-TW" altLang="en-US" sz="3600" b="1" dirty="0">
                <a:solidFill>
                  <a:srgbClr val="CC0066"/>
                </a:solidFill>
              </a:rPr>
              <a:t>你的定義又是什麼？</a:t>
            </a:r>
            <a:endParaRPr lang="en-US" altLang="zh-TW" sz="3600" b="1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30497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2CD6C8BB-AA63-4E03-B79B-60CCBAE2CBD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65100"/>
            <a:ext cx="7529513" cy="1595438"/>
          </a:xfrm>
        </p:spPr>
        <p:txBody>
          <a:bodyPr/>
          <a:lstStyle/>
          <a:p>
            <a:r>
              <a:rPr lang="zh-TW" altLang="en-US" b="1" dirty="0">
                <a:solidFill>
                  <a:srgbClr val="FF9900"/>
                </a:solidFill>
              </a:rPr>
              <a:t>改變他人的方法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F898E8A3-74D4-4039-AF86-EBFE2609D38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951837"/>
            <a:ext cx="5486400" cy="4325937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buFont typeface="Wingdings 2" panose="05020102010507070707" pitchFamily="18" charset="2"/>
              <a:buNone/>
            </a:pPr>
            <a:r>
              <a:rPr lang="zh-TW" altLang="en-US" sz="4000" b="1" dirty="0">
                <a:solidFill>
                  <a:srgbClr val="0070C0"/>
                </a:solidFill>
              </a:rPr>
              <a:t>要留意</a:t>
            </a:r>
            <a:r>
              <a:rPr lang="en-US" altLang="zh-TW" sz="4000" b="1" dirty="0">
                <a:solidFill>
                  <a:srgbClr val="0070C0"/>
                </a:solidFill>
              </a:rPr>
              <a:t>:</a:t>
            </a:r>
          </a:p>
          <a:p>
            <a:pPr>
              <a:lnSpc>
                <a:spcPct val="114000"/>
              </a:lnSpc>
            </a:pPr>
            <a:r>
              <a:rPr lang="zh-TW" altLang="en-US" sz="4000" b="1" dirty="0"/>
              <a:t>觀察他人能力</a:t>
            </a:r>
            <a:endParaRPr lang="en-US" altLang="zh-TW" sz="4000" b="1" dirty="0"/>
          </a:p>
          <a:p>
            <a:pPr>
              <a:lnSpc>
                <a:spcPct val="114000"/>
              </a:lnSpc>
            </a:pPr>
            <a:r>
              <a:rPr lang="zh-TW" altLang="en-US" sz="4000" b="1" dirty="0"/>
              <a:t>表達及接收能力</a:t>
            </a:r>
            <a:endParaRPr lang="en-US" altLang="zh-TW" sz="4000" b="1" dirty="0"/>
          </a:p>
          <a:p>
            <a:pPr>
              <a:lnSpc>
                <a:spcPct val="114000"/>
              </a:lnSpc>
            </a:pPr>
            <a:r>
              <a:rPr lang="zh-TW" altLang="en-US" sz="4000" b="1" dirty="0"/>
              <a:t>細分步驟</a:t>
            </a:r>
            <a:endParaRPr lang="en-US" altLang="zh-TW" sz="4000" b="1" dirty="0"/>
          </a:p>
          <a:p>
            <a:pPr>
              <a:lnSpc>
                <a:spcPct val="114000"/>
              </a:lnSpc>
            </a:pPr>
            <a:r>
              <a:rPr lang="zh-TW" altLang="en-US" sz="4000" b="1" dirty="0"/>
              <a:t>針對性提示</a:t>
            </a:r>
            <a:endParaRPr lang="en-US" altLang="zh-TW" sz="4000" b="1" dirty="0"/>
          </a:p>
          <a:p>
            <a:pPr>
              <a:lnSpc>
                <a:spcPct val="114000"/>
              </a:lnSpc>
            </a:pPr>
            <a:endParaRPr lang="en-US" altLang="zh-TW" sz="4000" b="1" dirty="0"/>
          </a:p>
          <a:p>
            <a:endParaRPr lang="en-US" altLang="zh-TW" sz="3600" dirty="0"/>
          </a:p>
          <a:p>
            <a:endParaRPr lang="en-US" altLang="zh-TW" sz="3600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16304-2007-4146-AD2E-F890484599C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03681" y="260136"/>
            <a:ext cx="7086600" cy="9445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en-US" sz="5500" dirty="0">
                <a:latin typeface="華康方圓體 Std W7" pitchFamily="82" charset="-120"/>
                <a:ea typeface="華康方圓體 Std W7" pitchFamily="82" charset="-120"/>
              </a:rPr>
              <a:t>「領導才能」是什麼</a:t>
            </a:r>
            <a:r>
              <a:rPr lang="en-US" altLang="zh-TW" sz="5500" dirty="0">
                <a:latin typeface="華康方圓體 Std W7" pitchFamily="82" charset="-120"/>
                <a:ea typeface="華康方圓體 Std W7" pitchFamily="82" charset="-120"/>
              </a:rPr>
              <a:t>?</a:t>
            </a:r>
            <a:endParaRPr lang="zh-TW" altLang="en-US" sz="5500" dirty="0">
              <a:latin typeface="華康方圓體 Std W7" pitchFamily="82" charset="-120"/>
              <a:ea typeface="華康方圓體 Std W7" pitchFamily="82" charset="-120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A4EA4C9-BDCD-4810-8EE0-2E293E06CAA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91237" y="1882775"/>
            <a:ext cx="3810000" cy="42211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 typeface="Wingdings 2" panose="05020102010507070707" pitchFamily="18" charset="2"/>
              <a:buNone/>
              <a:defRPr/>
            </a:pPr>
            <a:r>
              <a:rPr lang="zh-TW" altLang="en-US" sz="4600" dirty="0">
                <a:latin typeface="華康方圓體 Std W7" pitchFamily="82" charset="-120"/>
                <a:ea typeface="華康方圓體 Std W7" pitchFamily="82" charset="-120"/>
              </a:rPr>
              <a:t>有效率</a:t>
            </a:r>
            <a:endParaRPr lang="zh-TW" altLang="zh-TW" sz="4600" dirty="0">
              <a:latin typeface="華康方圓體 Std W7" pitchFamily="82" charset="-120"/>
              <a:ea typeface="華康方圓體 Std W7" pitchFamily="82" charset="-120"/>
            </a:endParaRPr>
          </a:p>
          <a:p>
            <a:pPr>
              <a:lnSpc>
                <a:spcPct val="120000"/>
              </a:lnSpc>
              <a:buFont typeface="Wingdings 2" panose="05020102010507070707" pitchFamily="18" charset="2"/>
              <a:buNone/>
              <a:defRPr/>
            </a:pPr>
            <a:r>
              <a:rPr lang="zh-TW" altLang="zh-TW" sz="4600" dirty="0">
                <a:latin typeface="華康方圓體 Std W7" pitchFamily="82" charset="-120"/>
                <a:ea typeface="華康方圓體 Std W7" pitchFamily="82" charset="-120"/>
              </a:rPr>
              <a:t>令人信服</a:t>
            </a:r>
          </a:p>
          <a:p>
            <a:pPr>
              <a:lnSpc>
                <a:spcPct val="120000"/>
              </a:lnSpc>
              <a:buFont typeface="Wingdings 2" panose="05020102010507070707" pitchFamily="18" charset="2"/>
              <a:buNone/>
              <a:defRPr/>
            </a:pPr>
            <a:r>
              <a:rPr lang="zh-TW" altLang="zh-TW" sz="4600" dirty="0">
                <a:latin typeface="華康方圓體 Std W7" pitchFamily="82" charset="-120"/>
                <a:ea typeface="華康方圓體 Std W7" pitchFamily="82" charset="-120"/>
              </a:rPr>
              <a:t>溝通技巧</a:t>
            </a:r>
          </a:p>
          <a:p>
            <a:pPr>
              <a:lnSpc>
                <a:spcPct val="120000"/>
              </a:lnSpc>
              <a:buFont typeface="Wingdings 2" panose="05020102010507070707" pitchFamily="18" charset="2"/>
              <a:buNone/>
              <a:defRPr/>
            </a:pPr>
            <a:r>
              <a:rPr lang="zh-TW" altLang="zh-TW" sz="4600" dirty="0">
                <a:latin typeface="華康方圓體 Std W7" pitchFamily="82" charset="-120"/>
                <a:ea typeface="華康方圓體 Std W7" pitchFamily="82" charset="-120"/>
              </a:rPr>
              <a:t>有魅力</a:t>
            </a:r>
            <a:endParaRPr lang="en-US" altLang="zh-TW" sz="4600" dirty="0">
              <a:latin typeface="華康方圓體 Std W7" pitchFamily="82" charset="-120"/>
              <a:ea typeface="華康方圓體 Std W7" pitchFamily="82" charset="-120"/>
            </a:endParaRPr>
          </a:p>
          <a:p>
            <a:pPr>
              <a:lnSpc>
                <a:spcPct val="120000"/>
              </a:lnSpc>
              <a:buFont typeface="Wingdings 2" panose="05020102010507070707" pitchFamily="18" charset="2"/>
              <a:buNone/>
              <a:defRPr/>
            </a:pPr>
            <a:r>
              <a:rPr lang="zh-TW" altLang="en-US" sz="4600" dirty="0">
                <a:latin typeface="華康方圓體 Std W7" pitchFamily="82" charset="-120"/>
                <a:ea typeface="華康方圓體 Std W7" pitchFamily="82" charset="-120"/>
              </a:rPr>
              <a:t>誠實有信用</a:t>
            </a:r>
            <a:endParaRPr lang="zh-TW" altLang="zh-TW" sz="4600" dirty="0">
              <a:latin typeface="華康方圓體 Std W7" pitchFamily="82" charset="-120"/>
              <a:ea typeface="華康方圓體 Std W7" pitchFamily="82" charset="-120"/>
            </a:endParaRPr>
          </a:p>
          <a:p>
            <a:pPr>
              <a:lnSpc>
                <a:spcPct val="120000"/>
              </a:lnSpc>
              <a:buFont typeface="Wingdings 2" panose="05020102010507070707" pitchFamily="18" charset="2"/>
              <a:buNone/>
              <a:defRPr/>
            </a:pPr>
            <a:endParaRPr lang="zh-TW" altLang="zh-TW" sz="4600" dirty="0">
              <a:latin typeface="華康方圓體 Std W7" pitchFamily="82" charset="-120"/>
              <a:ea typeface="華康方圓體 Std W7" pitchFamily="82" charset="-120"/>
            </a:endParaRPr>
          </a:p>
        </p:txBody>
      </p:sp>
      <p:sp>
        <p:nvSpPr>
          <p:cNvPr id="10256" name="Content Placeholder 2">
            <a:extLst>
              <a:ext uri="{FF2B5EF4-FFF2-40B4-BE49-F238E27FC236}">
                <a16:creationId xmlns:a16="http://schemas.microsoft.com/office/drawing/2014/main" id="{F177B978-EFC7-4C84-A75D-F8CF9715F7C7}"/>
              </a:ext>
            </a:extLst>
          </p:cNvPr>
          <p:cNvSpPr txBox="1">
            <a:spLocks/>
          </p:cNvSpPr>
          <p:nvPr/>
        </p:nvSpPr>
        <p:spPr bwMode="auto">
          <a:xfrm>
            <a:off x="4707492" y="1910612"/>
            <a:ext cx="4191000" cy="422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365125" indent="-282575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TW" altLang="en-US" sz="4600" dirty="0">
                <a:latin typeface="華康方圓體 Std W7" pitchFamily="82" charset="-120"/>
                <a:ea typeface="華康方圓體 Std W7" pitchFamily="82" charset="-120"/>
              </a:rPr>
              <a:t>幫</a:t>
            </a:r>
            <a:r>
              <a:rPr lang="zh-TW" altLang="en-US" sz="4300" dirty="0">
                <a:latin typeface="華康方圓體 Std W7" pitchFamily="82" charset="-120"/>
                <a:ea typeface="華康方圓體 Std W7" pitchFamily="82" charset="-120"/>
              </a:rPr>
              <a:t>助別人</a:t>
            </a:r>
            <a:endParaRPr lang="zh-TW" altLang="zh-TW" sz="4300" dirty="0">
              <a:latin typeface="華康方圓體 Std W7" pitchFamily="82" charset="-120"/>
              <a:ea typeface="華康方圓體 Std W7" pitchFamily="82" charset="-120"/>
            </a:endParaRPr>
          </a:p>
          <a:p>
            <a:pPr marL="365125" indent="-282575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TW" altLang="en-US" sz="4300" dirty="0">
                <a:latin typeface="華康方圓體 Std W7" pitchFamily="82" charset="-120"/>
                <a:ea typeface="華康方圓體 Std W7" pitchFamily="82" charset="-120"/>
              </a:rPr>
              <a:t>了解</a:t>
            </a:r>
            <a:r>
              <a:rPr lang="zh-TW" altLang="zh-TW" sz="4300" dirty="0">
                <a:latin typeface="華康方圓體 Std W7" pitchFamily="82" charset="-120"/>
                <a:ea typeface="華康方圓體 Std W7" pitchFamily="82" charset="-120"/>
              </a:rPr>
              <a:t>他人需要</a:t>
            </a:r>
          </a:p>
          <a:p>
            <a:pPr marL="365125" indent="-282575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TW" altLang="zh-TW" sz="4300" dirty="0">
                <a:latin typeface="華康方圓體 Std W7" pitchFamily="82" charset="-120"/>
                <a:ea typeface="華康方圓體 Std W7" pitchFamily="82" charset="-120"/>
              </a:rPr>
              <a:t>勇</a:t>
            </a:r>
            <a:r>
              <a:rPr lang="zh-TW" altLang="en-US" sz="4300" dirty="0">
                <a:latin typeface="華康方圓體 Std W7" pitchFamily="82" charset="-120"/>
                <a:ea typeface="華康方圓體 Std W7" pitchFamily="82" charset="-120"/>
              </a:rPr>
              <a:t>敢</a:t>
            </a:r>
            <a:endParaRPr lang="zh-TW" altLang="zh-TW" sz="4300" dirty="0">
              <a:latin typeface="華康方圓體 Std W7" pitchFamily="82" charset="-120"/>
              <a:ea typeface="華康方圓體 Std W7" pitchFamily="82" charset="-120"/>
            </a:endParaRPr>
          </a:p>
          <a:p>
            <a:pPr marL="365125" indent="-282575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TW" altLang="zh-TW" sz="4300" dirty="0">
                <a:latin typeface="華康方圓體 Std W7" pitchFamily="82" charset="-120"/>
                <a:ea typeface="華康方圓體 Std W7" pitchFamily="82" charset="-120"/>
              </a:rPr>
              <a:t>正直</a:t>
            </a:r>
          </a:p>
          <a:p>
            <a:pPr marL="365125" indent="-282575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TW" altLang="zh-TW" sz="4300" dirty="0">
                <a:latin typeface="華康方圓體 Std W7" pitchFamily="82" charset="-120"/>
                <a:ea typeface="華康方圓體 Std W7" pitchFamily="82" charset="-120"/>
              </a:rPr>
              <a:t>知職豐富</a:t>
            </a:r>
          </a:p>
          <a:p>
            <a:pPr eaLnBrk="1" hangingPunct="1">
              <a:defRPr/>
            </a:pPr>
            <a:endParaRPr lang="zh-TW" altLang="zh-TW" sz="4600" dirty="0">
              <a:latin typeface="華康方圓體 Std W7" pitchFamily="82" charset="-120"/>
              <a:ea typeface="華康方圓體 Std W7" pitchFamily="82" charset="-120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096BABF9-C5F2-4884-99EC-9F8111E5B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1790" y="6075149"/>
            <a:ext cx="75438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TW" altLang="en-US" sz="3600">
                <a:solidFill>
                  <a:srgbClr val="0033CC"/>
                </a:solidFill>
                <a:latin typeface="Gill Sans MT" panose="020B0502020104020203" pitchFamily="34" charset="0"/>
                <a:ea typeface="微軟正黑體" panose="020B0604030504040204" pitchFamily="34" charset="-120"/>
              </a:rPr>
              <a:t>先天還是後天</a:t>
            </a:r>
            <a:r>
              <a:rPr lang="en-US" altLang="zh-TW" sz="3600">
                <a:solidFill>
                  <a:srgbClr val="0033CC"/>
                </a:solidFill>
                <a:latin typeface="Gill Sans MT" panose="020B0502020104020203" pitchFamily="34" charset="0"/>
                <a:ea typeface="微軟正黑體" panose="020B0604030504040204" pitchFamily="34" charset="-12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8628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628299" y="58479"/>
            <a:ext cx="10363200" cy="1595438"/>
          </a:xfrm>
        </p:spPr>
        <p:txBody>
          <a:bodyPr/>
          <a:lstStyle/>
          <a:p>
            <a:pPr>
              <a:defRPr/>
            </a:pPr>
            <a:r>
              <a:rPr lang="zh-TW" altLang="en-US" sz="6600" dirty="0"/>
              <a:t>小領袖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53875" y="1947328"/>
            <a:ext cx="4699000" cy="14462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8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愛人如己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1363" y="4555590"/>
            <a:ext cx="4697412" cy="14462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8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幫助別人</a:t>
            </a:r>
          </a:p>
        </p:txBody>
      </p:sp>
    </p:spTree>
    <p:extLst>
      <p:ext uri="{BB962C8B-B14F-4D97-AF65-F5344CB8AC3E}">
        <p14:creationId xmlns:p14="http://schemas.microsoft.com/office/powerpoint/2010/main" val="399612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 rot="21230603">
            <a:off x="60534" y="1617731"/>
            <a:ext cx="819647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「好幫手」是</a:t>
            </a:r>
            <a:r>
              <a:rPr lang="en-US" altLang="zh-TW" sz="96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9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4127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10972800" cy="1143000"/>
          </a:xfrm>
          <a:solidFill>
            <a:schemeClr val="bg1"/>
          </a:solidFill>
        </p:spPr>
        <p:txBody>
          <a:bodyPr/>
          <a:lstStyle/>
          <a:p>
            <a:r>
              <a:rPr lang="zh-TW" altLang="en-US" sz="6000" b="1" dirty="0">
                <a:latin typeface="Kristen ITC" panose="03050502040202030202" pitchFamily="66" charset="0"/>
              </a:rPr>
              <a:t>觀察別人的</a:t>
            </a:r>
            <a:r>
              <a:rPr sz="6000" b="1" dirty="0">
                <a:latin typeface="Kristen ITC" panose="03050502040202030202" pitchFamily="66" charset="0"/>
              </a:rPr>
              <a:t>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626846" y="1600200"/>
            <a:ext cx="6374153" cy="4530725"/>
          </a:xfrm>
        </p:spPr>
        <p:txBody>
          <a:bodyPr>
            <a:normAutofit/>
          </a:bodyPr>
          <a:lstStyle/>
          <a:p>
            <a:pPr marL="609600" indent="-609600"/>
            <a:r>
              <a:rPr lang="zh-TW" altLang="en-US" sz="6600" dirty="0">
                <a:latin typeface="Berlin Sans FB" pitchFamily="34" charset="0"/>
              </a:rPr>
              <a:t>困難</a:t>
            </a:r>
            <a:endParaRPr lang="en-US" altLang="zh-TW" sz="6600" dirty="0">
              <a:latin typeface="Berlin Sans FB" pitchFamily="34" charset="0"/>
            </a:endParaRPr>
          </a:p>
          <a:p>
            <a:pPr marL="609600" indent="-609600"/>
            <a:r>
              <a:rPr lang="zh-TW" altLang="en-US" sz="6600" dirty="0">
                <a:latin typeface="Berlin Sans FB" pitchFamily="34" charset="0"/>
              </a:rPr>
              <a:t>感受</a:t>
            </a:r>
            <a:endParaRPr lang="en-US" altLang="zh-TW" sz="6600" dirty="0">
              <a:latin typeface="Berlin Sans FB" pitchFamily="34" charset="0"/>
            </a:endParaRPr>
          </a:p>
          <a:p>
            <a:pPr marL="609600" indent="-609600"/>
            <a:r>
              <a:rPr lang="zh-TW" altLang="en-US" sz="6600" dirty="0">
                <a:latin typeface="Berlin Sans FB" pitchFamily="34" charset="0"/>
              </a:rPr>
              <a:t>長處</a:t>
            </a:r>
            <a:endParaRPr lang="en-US" sz="6600" dirty="0">
              <a:latin typeface="Berlin Sans FB" pitchFamily="34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sz="66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768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>
            <a:extLst>
              <a:ext uri="{FF2B5EF4-FFF2-40B4-BE49-F238E27FC236}">
                <a16:creationId xmlns:a16="http://schemas.microsoft.com/office/drawing/2014/main" id="{8D39B788-A4D0-4B5B-A52A-9D2427510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538" y="1816194"/>
            <a:ext cx="8218488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8800" dirty="0">
                <a:latin typeface="Arial" panose="020B0604020202020204" pitchFamily="34" charset="0"/>
              </a:rPr>
              <a:t>Genuine Smile?</a:t>
            </a:r>
            <a:endParaRPr lang="zh-TW" altLang="en-US" sz="8800" dirty="0">
              <a:latin typeface="Arial" panose="020B0604020202020204" pitchFamily="34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1C9944F-AFA6-4BC3-BDD4-CB3B84E1BBDC}"/>
              </a:ext>
            </a:extLst>
          </p:cNvPr>
          <p:cNvSpPr txBox="1"/>
          <p:nvPr/>
        </p:nvSpPr>
        <p:spPr>
          <a:xfrm flipH="1">
            <a:off x="2454237" y="3262406"/>
            <a:ext cx="3641763" cy="2952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HK" altLang="en-US" sz="6600" b="1" i="0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真笑？ </a:t>
            </a:r>
            <a:endParaRPr lang="en-US" altLang="zh-HK" sz="66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HK" altLang="en-US" sz="6600" b="1" i="0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假笑？</a:t>
            </a:r>
            <a:endParaRPr lang="zh-HK" altLang="en-US" sz="66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箭號: 向右 1">
            <a:extLst>
              <a:ext uri="{FF2B5EF4-FFF2-40B4-BE49-F238E27FC236}">
                <a16:creationId xmlns:a16="http://schemas.microsoft.com/office/drawing/2014/main" id="{C5AB39D8-E87F-4A1B-B6F7-78D9B677E1E5}"/>
              </a:ext>
            </a:extLst>
          </p:cNvPr>
          <p:cNvSpPr/>
          <p:nvPr/>
        </p:nvSpPr>
        <p:spPr>
          <a:xfrm>
            <a:off x="5782849" y="2896791"/>
            <a:ext cx="1264444" cy="942975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矩形: 圓角化對角角落 2">
            <a:extLst>
              <a:ext uri="{FF2B5EF4-FFF2-40B4-BE49-F238E27FC236}">
                <a16:creationId xmlns:a16="http://schemas.microsoft.com/office/drawing/2014/main" id="{1D859DA5-0864-4001-BC5E-B2FFA1F76816}"/>
              </a:ext>
            </a:extLst>
          </p:cNvPr>
          <p:cNvSpPr/>
          <p:nvPr/>
        </p:nvSpPr>
        <p:spPr>
          <a:xfrm>
            <a:off x="7386154" y="2896791"/>
            <a:ext cx="2915234" cy="1019583"/>
          </a:xfrm>
          <a:custGeom>
            <a:avLst/>
            <a:gdLst>
              <a:gd name="connsiteX0" fmla="*/ 169934 w 2915234"/>
              <a:gd name="connsiteY0" fmla="*/ 0 h 1019583"/>
              <a:gd name="connsiteX1" fmla="*/ 883712 w 2915234"/>
              <a:gd name="connsiteY1" fmla="*/ 0 h 1019583"/>
              <a:gd name="connsiteX2" fmla="*/ 1597490 w 2915234"/>
              <a:gd name="connsiteY2" fmla="*/ 0 h 1019583"/>
              <a:gd name="connsiteX3" fmla="*/ 2228909 w 2915234"/>
              <a:gd name="connsiteY3" fmla="*/ 0 h 1019583"/>
              <a:gd name="connsiteX4" fmla="*/ 2915234 w 2915234"/>
              <a:gd name="connsiteY4" fmla="*/ 0 h 1019583"/>
              <a:gd name="connsiteX5" fmla="*/ 2915234 w 2915234"/>
              <a:gd name="connsiteY5" fmla="*/ 0 h 1019583"/>
              <a:gd name="connsiteX6" fmla="*/ 2915234 w 2915234"/>
              <a:gd name="connsiteY6" fmla="*/ 424825 h 1019583"/>
              <a:gd name="connsiteX7" fmla="*/ 2915234 w 2915234"/>
              <a:gd name="connsiteY7" fmla="*/ 849649 h 1019583"/>
              <a:gd name="connsiteX8" fmla="*/ 2745300 w 2915234"/>
              <a:gd name="connsiteY8" fmla="*/ 1019583 h 1019583"/>
              <a:gd name="connsiteX9" fmla="*/ 2031522 w 2915234"/>
              <a:gd name="connsiteY9" fmla="*/ 1019583 h 1019583"/>
              <a:gd name="connsiteX10" fmla="*/ 1317744 w 2915234"/>
              <a:gd name="connsiteY10" fmla="*/ 1019583 h 1019583"/>
              <a:gd name="connsiteX11" fmla="*/ 658872 w 2915234"/>
              <a:gd name="connsiteY11" fmla="*/ 1019583 h 1019583"/>
              <a:gd name="connsiteX12" fmla="*/ 0 w 2915234"/>
              <a:gd name="connsiteY12" fmla="*/ 1019583 h 1019583"/>
              <a:gd name="connsiteX13" fmla="*/ 0 w 2915234"/>
              <a:gd name="connsiteY13" fmla="*/ 1019583 h 1019583"/>
              <a:gd name="connsiteX14" fmla="*/ 0 w 2915234"/>
              <a:gd name="connsiteY14" fmla="*/ 577766 h 1019583"/>
              <a:gd name="connsiteX15" fmla="*/ 0 w 2915234"/>
              <a:gd name="connsiteY15" fmla="*/ 169934 h 1019583"/>
              <a:gd name="connsiteX16" fmla="*/ 169934 w 2915234"/>
              <a:gd name="connsiteY16" fmla="*/ 0 h 101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15234" h="1019583" fill="none" extrusionOk="0">
                <a:moveTo>
                  <a:pt x="169934" y="0"/>
                </a:moveTo>
                <a:cubicBezTo>
                  <a:pt x="522465" y="-22518"/>
                  <a:pt x="633852" y="1193"/>
                  <a:pt x="883712" y="0"/>
                </a:cubicBezTo>
                <a:cubicBezTo>
                  <a:pt x="1133572" y="-1193"/>
                  <a:pt x="1373260" y="-32494"/>
                  <a:pt x="1597490" y="0"/>
                </a:cubicBezTo>
                <a:cubicBezTo>
                  <a:pt x="1821720" y="32494"/>
                  <a:pt x="1932110" y="14080"/>
                  <a:pt x="2228909" y="0"/>
                </a:cubicBezTo>
                <a:cubicBezTo>
                  <a:pt x="2525708" y="-14080"/>
                  <a:pt x="2673844" y="-32404"/>
                  <a:pt x="2915234" y="0"/>
                </a:cubicBezTo>
                <a:lnTo>
                  <a:pt x="2915234" y="0"/>
                </a:lnTo>
                <a:cubicBezTo>
                  <a:pt x="2924175" y="178124"/>
                  <a:pt x="2916351" y="280284"/>
                  <a:pt x="2915234" y="424825"/>
                </a:cubicBezTo>
                <a:cubicBezTo>
                  <a:pt x="2914117" y="569366"/>
                  <a:pt x="2930540" y="743507"/>
                  <a:pt x="2915234" y="849649"/>
                </a:cubicBezTo>
                <a:cubicBezTo>
                  <a:pt x="2908538" y="943364"/>
                  <a:pt x="2861052" y="1025599"/>
                  <a:pt x="2745300" y="1019583"/>
                </a:cubicBezTo>
                <a:cubicBezTo>
                  <a:pt x="2414943" y="995715"/>
                  <a:pt x="2231753" y="1050138"/>
                  <a:pt x="2031522" y="1019583"/>
                </a:cubicBezTo>
                <a:cubicBezTo>
                  <a:pt x="1831291" y="989028"/>
                  <a:pt x="1650075" y="1010465"/>
                  <a:pt x="1317744" y="1019583"/>
                </a:cubicBezTo>
                <a:cubicBezTo>
                  <a:pt x="985413" y="1028701"/>
                  <a:pt x="879430" y="1022821"/>
                  <a:pt x="658872" y="1019583"/>
                </a:cubicBezTo>
                <a:cubicBezTo>
                  <a:pt x="438314" y="1016345"/>
                  <a:pt x="270168" y="991006"/>
                  <a:pt x="0" y="1019583"/>
                </a:cubicBezTo>
                <a:lnTo>
                  <a:pt x="0" y="1019583"/>
                </a:lnTo>
                <a:cubicBezTo>
                  <a:pt x="13021" y="860907"/>
                  <a:pt x="62" y="718250"/>
                  <a:pt x="0" y="577766"/>
                </a:cubicBezTo>
                <a:cubicBezTo>
                  <a:pt x="-62" y="437282"/>
                  <a:pt x="15408" y="359995"/>
                  <a:pt x="0" y="169934"/>
                </a:cubicBezTo>
                <a:cubicBezTo>
                  <a:pt x="-3781" y="75917"/>
                  <a:pt x="84156" y="19120"/>
                  <a:pt x="169934" y="0"/>
                </a:cubicBezTo>
                <a:close/>
              </a:path>
              <a:path w="2915234" h="1019583" stroke="0" extrusionOk="0">
                <a:moveTo>
                  <a:pt x="169934" y="0"/>
                </a:moveTo>
                <a:cubicBezTo>
                  <a:pt x="513093" y="-19244"/>
                  <a:pt x="620890" y="7316"/>
                  <a:pt x="856259" y="0"/>
                </a:cubicBezTo>
                <a:cubicBezTo>
                  <a:pt x="1091629" y="-7316"/>
                  <a:pt x="1351632" y="31969"/>
                  <a:pt x="1570037" y="0"/>
                </a:cubicBezTo>
                <a:cubicBezTo>
                  <a:pt x="1788442" y="-31969"/>
                  <a:pt x="1941804" y="-32673"/>
                  <a:pt x="2256362" y="0"/>
                </a:cubicBezTo>
                <a:cubicBezTo>
                  <a:pt x="2570920" y="32673"/>
                  <a:pt x="2701348" y="-19470"/>
                  <a:pt x="2915234" y="0"/>
                </a:cubicBezTo>
                <a:lnTo>
                  <a:pt x="2915234" y="0"/>
                </a:lnTo>
                <a:cubicBezTo>
                  <a:pt x="2899244" y="121381"/>
                  <a:pt x="2933601" y="292931"/>
                  <a:pt x="2915234" y="399335"/>
                </a:cubicBezTo>
                <a:cubicBezTo>
                  <a:pt x="2896867" y="505740"/>
                  <a:pt x="2923733" y="695130"/>
                  <a:pt x="2915234" y="849649"/>
                </a:cubicBezTo>
                <a:cubicBezTo>
                  <a:pt x="2905379" y="959567"/>
                  <a:pt x="2840572" y="1022735"/>
                  <a:pt x="2745300" y="1019583"/>
                </a:cubicBezTo>
                <a:cubicBezTo>
                  <a:pt x="2585767" y="1052140"/>
                  <a:pt x="2210072" y="1048778"/>
                  <a:pt x="2058975" y="1019583"/>
                </a:cubicBezTo>
                <a:cubicBezTo>
                  <a:pt x="1907878" y="990388"/>
                  <a:pt x="1585418" y="1015103"/>
                  <a:pt x="1400103" y="1019583"/>
                </a:cubicBezTo>
                <a:cubicBezTo>
                  <a:pt x="1214788" y="1024063"/>
                  <a:pt x="878024" y="1015536"/>
                  <a:pt x="741231" y="1019583"/>
                </a:cubicBezTo>
                <a:cubicBezTo>
                  <a:pt x="604438" y="1023630"/>
                  <a:pt x="170817" y="1009013"/>
                  <a:pt x="0" y="1019583"/>
                </a:cubicBezTo>
                <a:lnTo>
                  <a:pt x="0" y="1019583"/>
                </a:lnTo>
                <a:cubicBezTo>
                  <a:pt x="-3272" y="832947"/>
                  <a:pt x="17861" y="779627"/>
                  <a:pt x="0" y="594759"/>
                </a:cubicBezTo>
                <a:cubicBezTo>
                  <a:pt x="-17861" y="409891"/>
                  <a:pt x="-15609" y="332247"/>
                  <a:pt x="0" y="169934"/>
                </a:cubicBezTo>
                <a:cubicBezTo>
                  <a:pt x="-18437" y="68060"/>
                  <a:pt x="85010" y="-11766"/>
                  <a:pt x="169934" y="0"/>
                </a:cubicBezTo>
                <a:close/>
              </a:path>
            </a:pathLst>
          </a:custGeom>
          <a:ln w="85725" cmpd="thinThick">
            <a:prstDash val="solid"/>
            <a:extLst>
              <a:ext uri="{C807C97D-BFC1-408E-A445-0C87EB9F89A2}">
                <ask:lineSketchStyleProps xmlns:ask="http://schemas.microsoft.com/office/drawing/2018/sketchyshapes" xmlns="" sd="2706108346">
                  <a:prstGeom prst="round2Diag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3200" dirty="0">
                <a:latin typeface="Algerian" panose="04020705040A02060702" pitchFamily="82" charset="0"/>
              </a:rPr>
              <a:t>In-Group</a:t>
            </a:r>
            <a:endParaRPr lang="zh-HK" altLang="en-US" sz="3200" dirty="0">
              <a:latin typeface="Algerian" panose="04020705040A02060702" pitchFamily="82" charset="0"/>
            </a:endParaRPr>
          </a:p>
        </p:txBody>
      </p:sp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F383D944-28AB-4D00-A5B1-DA9A7AD880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0565336"/>
              </p:ext>
            </p:extLst>
          </p:nvPr>
        </p:nvGraphicFramePr>
        <p:xfrm>
          <a:off x="-879493" y="76454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03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7626" y="277813"/>
            <a:ext cx="10585174" cy="1143000"/>
          </a:xfrm>
          <a:noFill/>
        </p:spPr>
        <p:txBody>
          <a:bodyPr/>
          <a:lstStyle/>
          <a:p>
            <a:r>
              <a:rPr lang="zh-TW" altLang="en-US" sz="6000" b="1" dirty="0">
                <a:latin typeface="Kristen ITC" panose="03050502040202030202" pitchFamily="66" charset="0"/>
              </a:rPr>
              <a:t>做個好的聆聽者</a:t>
            </a:r>
            <a:r>
              <a:rPr sz="6000" b="1" dirty="0">
                <a:latin typeface="Kristen ITC" panose="03050502040202030202" pitchFamily="66" charset="0"/>
              </a:rPr>
              <a:t>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70890" y="1853648"/>
            <a:ext cx="7330109" cy="4277277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zh-TW" altLang="en-US" sz="5400" dirty="0">
                <a:latin typeface="Berlin Sans FB" pitchFamily="34" charset="0"/>
              </a:rPr>
              <a:t>眼睛望人</a:t>
            </a:r>
            <a:endParaRPr lang="en-US" altLang="zh-TW" sz="5400" dirty="0">
              <a:latin typeface="Berlin Sans FB" pitchFamily="34" charset="0"/>
            </a:endParaRPr>
          </a:p>
          <a:p>
            <a:pPr marL="609600" indent="-609600"/>
            <a:r>
              <a:rPr lang="zh-TW" altLang="en-US" sz="5400" dirty="0">
                <a:latin typeface="Berlin Sans FB" pitchFamily="34" charset="0"/>
              </a:rPr>
              <a:t>專心聽</a:t>
            </a:r>
            <a:endParaRPr lang="en-US" altLang="zh-TW" sz="5400" dirty="0">
              <a:latin typeface="Berlin Sans FB" pitchFamily="34" charset="0"/>
            </a:endParaRPr>
          </a:p>
          <a:p>
            <a:pPr marL="609600" indent="-609600"/>
            <a:r>
              <a:rPr lang="zh-TW" altLang="en-US" sz="5400" dirty="0">
                <a:latin typeface="Berlin Sans FB" pitchFamily="34" charset="0"/>
              </a:rPr>
              <a:t>不能只說自己的話題</a:t>
            </a:r>
            <a:endParaRPr lang="en-US" sz="5400" dirty="0">
              <a:latin typeface="Berlin Sans FB" pitchFamily="34" charset="0"/>
            </a:endParaRPr>
          </a:p>
          <a:p>
            <a:pPr marL="609600" indent="-609600"/>
            <a:r>
              <a:rPr lang="zh-TW" altLang="en-US" sz="5400" dirty="0">
                <a:latin typeface="Berlin Sans FB" pitchFamily="34" charset="0"/>
              </a:rPr>
              <a:t>多問問題</a:t>
            </a:r>
            <a:r>
              <a:rPr lang="en-US" sz="5400" dirty="0">
                <a:latin typeface="Berlin Sans FB" pitchFamily="34" charset="0"/>
              </a:rPr>
              <a:t>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sz="5400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85505" y="228601"/>
            <a:ext cx="8229600" cy="1143000"/>
          </a:xfrm>
          <a:noFill/>
        </p:spPr>
        <p:txBody>
          <a:bodyPr/>
          <a:lstStyle/>
          <a:p>
            <a:r>
              <a:rPr altLang="zh-TW" sz="6000" dirty="0">
                <a:latin typeface="Kristen ITC" panose="03050502040202030202" pitchFamily="66" charset="0"/>
              </a:rPr>
              <a:t>“</a:t>
            </a:r>
            <a:r>
              <a:rPr lang="zh-TW" altLang="en-US" sz="6000" dirty="0">
                <a:latin typeface="Kristen ITC" panose="03050502040202030202" pitchFamily="66" charset="0"/>
              </a:rPr>
              <a:t>好幫手</a:t>
            </a:r>
            <a:r>
              <a:rPr altLang="zh-TW" sz="6000" dirty="0">
                <a:latin typeface="Kristen ITC" panose="03050502040202030202" pitchFamily="66" charset="0"/>
              </a:rPr>
              <a:t>”</a:t>
            </a:r>
            <a:r>
              <a:rPr lang="zh-TW" altLang="en-US" sz="6000" dirty="0">
                <a:latin typeface="Kristen ITC" panose="03050502040202030202" pitchFamily="66" charset="0"/>
              </a:rPr>
              <a:t>是</a:t>
            </a:r>
            <a:r>
              <a:rPr sz="6000" dirty="0">
                <a:latin typeface="Kristen ITC" panose="03050502040202030202" pitchFamily="66" charset="0"/>
              </a:rPr>
              <a:t>..</a:t>
            </a:r>
            <a:r>
              <a:rPr altLang="zh-TW" sz="6000" dirty="0">
                <a:latin typeface="Kristen ITC" panose="03050502040202030202" pitchFamily="66" charset="0"/>
              </a:rPr>
              <a:t>.</a:t>
            </a:r>
            <a:endParaRPr sz="60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87612" y="1544638"/>
            <a:ext cx="8305800" cy="5257800"/>
          </a:xfrm>
        </p:spPr>
        <p:txBody>
          <a:bodyPr>
            <a:normAutofit lnSpcReduction="10000"/>
          </a:bodyPr>
          <a:lstStyle/>
          <a:p>
            <a:r>
              <a:rPr lang="zh-TW" altLang="en-US" sz="5400" dirty="0">
                <a:latin typeface="Berlin Sans FB" pitchFamily="34" charset="0"/>
              </a:rPr>
              <a:t>觀察者</a:t>
            </a:r>
            <a:r>
              <a:rPr lang="en-US" sz="5400" dirty="0">
                <a:latin typeface="Berlin Sans FB" pitchFamily="34" charset="0"/>
              </a:rPr>
              <a:t> </a:t>
            </a:r>
          </a:p>
          <a:p>
            <a:r>
              <a:rPr lang="zh-TW" altLang="en-US" sz="5400" dirty="0">
                <a:latin typeface="Berlin Sans FB" pitchFamily="34" charset="0"/>
              </a:rPr>
              <a:t>聆聽者</a:t>
            </a:r>
            <a:endParaRPr lang="en-US" sz="5400" dirty="0">
              <a:latin typeface="Berlin Sans FB" pitchFamily="34" charset="0"/>
            </a:endParaRPr>
          </a:p>
          <a:p>
            <a:r>
              <a:rPr lang="zh-TW" altLang="en-US" sz="5400" dirty="0">
                <a:latin typeface="Berlin Sans FB" pitchFamily="34" charset="0"/>
              </a:rPr>
              <a:t>勇敢的人</a:t>
            </a:r>
            <a:endParaRPr lang="en-US" altLang="zh-TW" sz="5400" dirty="0">
              <a:latin typeface="Berlin Sans FB" pitchFamily="34" charset="0"/>
            </a:endParaRPr>
          </a:p>
          <a:p>
            <a:r>
              <a:rPr lang="zh-TW" altLang="en-US" sz="5400" dirty="0">
                <a:latin typeface="Berlin Sans FB" pitchFamily="34" charset="0"/>
              </a:rPr>
              <a:t>有信用的人</a:t>
            </a:r>
            <a:endParaRPr lang="en-US" altLang="zh-TW" sz="5400" dirty="0">
              <a:latin typeface="Berlin Sans FB" pitchFamily="34" charset="0"/>
            </a:endParaRPr>
          </a:p>
          <a:p>
            <a:r>
              <a:rPr lang="zh-TW" altLang="en-US" sz="5400" dirty="0">
                <a:latin typeface="Berlin Sans FB" pitchFamily="34" charset="0"/>
              </a:rPr>
              <a:t>明辨是非的人</a:t>
            </a:r>
            <a:endParaRPr lang="en-US" altLang="zh-TW" sz="5400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10972800" cy="1143000"/>
          </a:xfrm>
          <a:solidFill>
            <a:schemeClr val="bg1"/>
          </a:solidFill>
        </p:spPr>
        <p:txBody>
          <a:bodyPr/>
          <a:lstStyle/>
          <a:p>
            <a:r>
              <a:rPr altLang="zh-TW" sz="5400">
                <a:latin typeface="Kristen ITC" panose="03050502040202030202" pitchFamily="66" charset="0"/>
              </a:rPr>
              <a:t>“</a:t>
            </a:r>
            <a:r>
              <a:rPr lang="zh-TW" altLang="en-US" sz="5400">
                <a:latin typeface="Kristen ITC" panose="03050502040202030202" pitchFamily="66" charset="0"/>
              </a:rPr>
              <a:t>好幫手</a:t>
            </a:r>
            <a:r>
              <a:rPr altLang="zh-TW" sz="5400">
                <a:latin typeface="Kristen ITC" panose="03050502040202030202" pitchFamily="66" charset="0"/>
              </a:rPr>
              <a:t>”</a:t>
            </a:r>
            <a:r>
              <a:rPr lang="zh-TW" altLang="en-US" sz="5400">
                <a:latin typeface="Kristen ITC" panose="03050502040202030202" pitchFamily="66" charset="0"/>
              </a:rPr>
              <a:t>不是一個</a:t>
            </a:r>
            <a:r>
              <a:rPr sz="5400">
                <a:latin typeface="Kristen ITC" panose="03050502040202030202" pitchFamily="66" charset="0"/>
              </a:rPr>
              <a:t>..</a:t>
            </a:r>
            <a:r>
              <a:rPr altLang="zh-TW" sz="5400">
                <a:latin typeface="Kristen ITC" panose="03050502040202030202" pitchFamily="66" charset="0"/>
              </a:rPr>
              <a:t>.</a:t>
            </a:r>
            <a:endParaRPr sz="5400">
              <a:latin typeface="Kristen ITC" panose="03050502040202030202" pitchFamily="66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83764" y="2133600"/>
            <a:ext cx="6645835" cy="4542118"/>
          </a:xfrm>
        </p:spPr>
        <p:txBody>
          <a:bodyPr>
            <a:normAutofit lnSpcReduction="10000"/>
          </a:bodyPr>
          <a:lstStyle/>
          <a:p>
            <a:r>
              <a:rPr lang="zh-TW" altLang="en-US" sz="6000" dirty="0">
                <a:latin typeface="Berlin Sans FB" pitchFamily="34" charset="0"/>
              </a:rPr>
              <a:t>警察</a:t>
            </a:r>
            <a:endParaRPr lang="en-US" altLang="zh-TW" sz="6000" dirty="0">
              <a:latin typeface="Berlin Sans FB" pitchFamily="34" charset="0"/>
            </a:endParaRPr>
          </a:p>
          <a:p>
            <a:r>
              <a:rPr lang="zh-TW" altLang="en-US" sz="6000" dirty="0">
                <a:latin typeface="Berlin Sans FB" pitchFamily="34" charset="0"/>
              </a:rPr>
              <a:t>惡人</a:t>
            </a:r>
            <a:endParaRPr lang="en-US" sz="6000" dirty="0">
              <a:latin typeface="Berlin Sans FB" pitchFamily="34" charset="0"/>
            </a:endParaRPr>
          </a:p>
          <a:p>
            <a:r>
              <a:rPr lang="zh-TW" altLang="en-US" sz="6000" dirty="0">
                <a:latin typeface="Berlin Sans FB" pitchFamily="34" charset="0"/>
              </a:rPr>
              <a:t>偏心的人</a:t>
            </a:r>
            <a:endParaRPr lang="en-US" sz="6000" dirty="0">
              <a:latin typeface="Berlin Sans FB" pitchFamily="34" charset="0"/>
            </a:endParaRPr>
          </a:p>
          <a:p>
            <a:r>
              <a:rPr lang="zh-TW" altLang="en-US" sz="6000" dirty="0">
                <a:latin typeface="Berlin Sans FB" pitchFamily="34" charset="0"/>
              </a:rPr>
              <a:t>認叻的人</a:t>
            </a:r>
            <a:endParaRPr lang="en-US" sz="6000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75435" y="277813"/>
            <a:ext cx="5976472" cy="1143000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latin typeface="Kristen ITC" panose="03050502040202030202" pitchFamily="66" charset="0"/>
              </a:rPr>
              <a:t>宣揚愛心</a:t>
            </a:r>
            <a:endParaRPr sz="6600" dirty="0">
              <a:latin typeface="Kristen ITC" panose="03050502040202030202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154750" y="2484335"/>
            <a:ext cx="8153400" cy="2625725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4800" dirty="0"/>
              <a:t>令其他人明白別人的需要</a:t>
            </a:r>
            <a:endParaRPr lang="en-US" altLang="zh-TW" sz="4800" dirty="0"/>
          </a:p>
          <a:p>
            <a:r>
              <a:rPr lang="zh-TW" altLang="en-US" sz="4800" dirty="0"/>
              <a:t>停止爭執</a:t>
            </a:r>
            <a:endParaRPr lang="en-US" altLang="zh-TW" sz="4800" dirty="0"/>
          </a:p>
          <a:p>
            <a:r>
              <a:rPr lang="zh-TW" altLang="en-US" sz="4800" dirty="0"/>
              <a:t>提醒大家和平共處</a:t>
            </a:r>
            <a:endParaRPr lang="en-US" altLang="zh-TW" sz="4800" dirty="0"/>
          </a:p>
          <a:p>
            <a:endParaRPr lang="en-US" sz="4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37B82C-87CB-49E1-8B4A-544234D8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復和 </a:t>
            </a:r>
            <a:r>
              <a:rPr lang="en-US" altLang="zh-TW" dirty="0"/>
              <a:t>Restorative Justice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361186-1DB0-429D-A794-CFB87FA9E63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Respect</a:t>
            </a:r>
          </a:p>
          <a:p>
            <a:r>
              <a:rPr lang="en-US" altLang="zh-HK" dirty="0"/>
              <a:t>Accountability</a:t>
            </a:r>
          </a:p>
          <a:p>
            <a:r>
              <a:rPr lang="en-US" altLang="zh-HK" dirty="0"/>
              <a:t>Healing</a:t>
            </a:r>
          </a:p>
          <a:p>
            <a:r>
              <a:rPr lang="en-US" altLang="zh-HK" dirty="0"/>
              <a:t>Empathy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21481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A16EC6-938E-4883-87A5-CCFCA7F56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>
                <a:solidFill>
                  <a:srgbClr val="EA4335"/>
                </a:solidFill>
                <a:ea typeface="arial" panose="020B0604020202020204" pitchFamily="34" charset="0"/>
              </a:rPr>
              <a:t>7 Key Active Listening Skills</a:t>
            </a:r>
            <a:r>
              <a:rPr lang="en-US" altLang="zh-HK" dirty="0">
                <a:solidFill>
                  <a:srgbClr val="202124"/>
                </a:solidFill>
                <a:ea typeface="arial" panose="020B0604020202020204" pitchFamily="34" charset="0"/>
              </a:rPr>
              <a:t/>
            </a:r>
            <a:br>
              <a:rPr lang="en-US" altLang="zh-HK" dirty="0">
                <a:solidFill>
                  <a:srgbClr val="202124"/>
                </a:solidFill>
                <a:ea typeface="arial" panose="020B0604020202020204" pitchFamily="34" charset="0"/>
              </a:rPr>
            </a:b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588004-2384-4CD1-8A76-D79D05C8BC2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51776"/>
            <a:ext cx="10363826" cy="4613354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altLang="zh-HK" b="0" i="0" dirty="0">
                <a:solidFill>
                  <a:schemeClr val="accent6">
                    <a:lumMod val="50000"/>
                  </a:schemeClr>
                </a:solidFill>
                <a:effectLst/>
                <a:ea typeface="arial" panose="020B0604020202020204" pitchFamily="34" charset="0"/>
              </a:rPr>
              <a:t>Be attentive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HK" b="0" i="0" dirty="0">
                <a:solidFill>
                  <a:schemeClr val="accent6">
                    <a:lumMod val="50000"/>
                  </a:schemeClr>
                </a:solidFill>
                <a:effectLst/>
                <a:ea typeface="arial" panose="020B0604020202020204" pitchFamily="34" charset="0"/>
              </a:rPr>
              <a:t>Ask open-ended questions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HK" b="0" i="0" dirty="0">
                <a:solidFill>
                  <a:schemeClr val="accent6">
                    <a:lumMod val="50000"/>
                  </a:schemeClr>
                </a:solidFill>
                <a:effectLst/>
                <a:ea typeface="arial" panose="020B0604020202020204" pitchFamily="34" charset="0"/>
              </a:rPr>
              <a:t>Ask probing questions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HK" b="0" i="0" dirty="0">
                <a:solidFill>
                  <a:schemeClr val="accent6">
                    <a:lumMod val="50000"/>
                  </a:schemeClr>
                </a:solidFill>
                <a:effectLst/>
                <a:ea typeface="arial" panose="020B0604020202020204" pitchFamily="34" charset="0"/>
              </a:rPr>
              <a:t>Request clarification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HK" b="0" i="0" dirty="0">
                <a:solidFill>
                  <a:schemeClr val="accent6">
                    <a:lumMod val="50000"/>
                  </a:schemeClr>
                </a:solidFill>
                <a:effectLst/>
                <a:ea typeface="arial" panose="020B0604020202020204" pitchFamily="34" charset="0"/>
              </a:rPr>
              <a:t>Paraphrase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HK" b="0" i="0" dirty="0">
                <a:solidFill>
                  <a:schemeClr val="accent6">
                    <a:lumMod val="50000"/>
                  </a:schemeClr>
                </a:solidFill>
                <a:effectLst/>
                <a:ea typeface="arial" panose="020B0604020202020204" pitchFamily="34" charset="0"/>
              </a:rPr>
              <a:t>Be attuned to and reflect feelings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HK" b="0" i="0" dirty="0">
                <a:solidFill>
                  <a:schemeClr val="accent6">
                    <a:lumMod val="50000"/>
                  </a:schemeClr>
                </a:solidFill>
                <a:effectLst/>
                <a:ea typeface="arial" panose="020B0604020202020204" pitchFamily="34" charset="0"/>
              </a:rPr>
              <a:t>Summarize</a:t>
            </a:r>
            <a:r>
              <a:rPr lang="en-US" altLang="zh-HK" b="0" i="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altLang="zh-HK" b="0" i="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endParaRPr lang="zh-HK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762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C49ACF-9F01-4686-8F0B-2D9C3D08E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dirty="0"/>
              <a:t>小學生平時點溝通</a:t>
            </a:r>
            <a:r>
              <a:rPr lang="zh-HK" altLang="en-US" dirty="0"/>
              <a:t>？</a:t>
            </a:r>
            <a:r>
              <a:rPr lang="en-US" altLang="zh-HK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		</a:t>
            </a:r>
            <a:endParaRPr lang="zh-HK" altLang="en-US" dirty="0"/>
          </a:p>
        </p:txBody>
      </p:sp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E89C9CCA-91DE-415F-AF79-438E981E86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1493640"/>
              </p:ext>
            </p:extLst>
          </p:nvPr>
        </p:nvGraphicFramePr>
        <p:xfrm>
          <a:off x="545398" y="189650"/>
          <a:ext cx="8128000" cy="6340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3186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A588C18B-578D-4386-BE07-98B8DC4FD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sz="4000" dirty="0">
                <a:solidFill>
                  <a:schemeClr val="accent5">
                    <a:lumMod val="75000"/>
                  </a:schemeClr>
                </a:solidFill>
              </a:rPr>
              <a:t>Virginia Satir  - 5 Coping Stances</a:t>
            </a:r>
            <a:endParaRPr lang="zh-HK" altLang="en-US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69873A0E-1F74-4718-8270-6E03815A7AF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zh-TW" altLang="en-US" b="0" i="0" dirty="0">
                <a:solidFill>
                  <a:srgbClr val="1A1A1A"/>
                </a:solidFill>
                <a:effectLst/>
                <a:latin typeface="Merriweather"/>
              </a:rPr>
              <a:t>討好型（</a:t>
            </a:r>
            <a:r>
              <a:rPr lang="en-US" altLang="zh-TW" b="0" i="0" dirty="0">
                <a:solidFill>
                  <a:srgbClr val="1A1A1A"/>
                </a:solidFill>
                <a:effectLst/>
                <a:latin typeface="Merriweather"/>
              </a:rPr>
              <a:t>Placating</a:t>
            </a:r>
            <a:r>
              <a:rPr lang="zh-TW" altLang="en-US" b="0" i="0" dirty="0">
                <a:solidFill>
                  <a:srgbClr val="1A1A1A"/>
                </a:solidFill>
                <a:effectLst/>
                <a:latin typeface="Merriweather"/>
              </a:rPr>
              <a:t>）</a:t>
            </a:r>
            <a:endParaRPr lang="en-US" altLang="zh-TW" b="0" i="0" dirty="0">
              <a:solidFill>
                <a:srgbClr val="1A1A1A"/>
              </a:solidFill>
              <a:effectLst/>
              <a:latin typeface="Merriweath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b="0" i="0" dirty="0">
                <a:solidFill>
                  <a:srgbClr val="1A1A1A"/>
                </a:solidFill>
                <a:effectLst/>
                <a:latin typeface="Merriweather"/>
              </a:rPr>
              <a:t>指責型（</a:t>
            </a:r>
            <a:r>
              <a:rPr lang="en-US" altLang="zh-TW" b="0" i="0" dirty="0">
                <a:solidFill>
                  <a:srgbClr val="1A1A1A"/>
                </a:solidFill>
                <a:effectLst/>
                <a:latin typeface="Merriweather"/>
              </a:rPr>
              <a:t>Blaming</a:t>
            </a:r>
            <a:r>
              <a:rPr lang="zh-TW" altLang="en-US" b="0" i="0" dirty="0">
                <a:solidFill>
                  <a:srgbClr val="1A1A1A"/>
                </a:solidFill>
                <a:effectLst/>
                <a:latin typeface="Merriweather"/>
              </a:rPr>
              <a:t>）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b="0" i="0" dirty="0">
                <a:solidFill>
                  <a:srgbClr val="1A1A1A"/>
                </a:solidFill>
                <a:effectLst/>
                <a:latin typeface="Merriweather"/>
              </a:rPr>
              <a:t>超理智型（</a:t>
            </a:r>
            <a:r>
              <a:rPr lang="en-US" altLang="zh-TW" b="0" i="0" dirty="0">
                <a:solidFill>
                  <a:srgbClr val="1A1A1A"/>
                </a:solidFill>
                <a:effectLst/>
                <a:latin typeface="Merriweather"/>
              </a:rPr>
              <a:t>Super-reasonable</a:t>
            </a:r>
            <a:r>
              <a:rPr lang="zh-TW" altLang="en-US" b="0" i="0" dirty="0">
                <a:solidFill>
                  <a:srgbClr val="1A1A1A"/>
                </a:solidFill>
                <a:effectLst/>
                <a:latin typeface="Merriweather"/>
              </a:rPr>
              <a:t>）</a:t>
            </a:r>
            <a:endParaRPr lang="en-US" altLang="zh-TW" b="0" i="0" dirty="0">
              <a:solidFill>
                <a:srgbClr val="1A1A1A"/>
              </a:solidFill>
              <a:effectLst/>
              <a:latin typeface="Merriweath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b="0" i="0" dirty="0">
                <a:solidFill>
                  <a:srgbClr val="1A1A1A"/>
                </a:solidFill>
                <a:effectLst/>
                <a:latin typeface="Merriweather"/>
              </a:rPr>
              <a:t>打岔型（</a:t>
            </a:r>
            <a:r>
              <a:rPr lang="en-US" altLang="zh-TW" b="0" i="0" dirty="0">
                <a:solidFill>
                  <a:srgbClr val="1A1A1A"/>
                </a:solidFill>
                <a:effectLst/>
                <a:latin typeface="Merriweather"/>
              </a:rPr>
              <a:t>Irrelevant</a:t>
            </a:r>
            <a:r>
              <a:rPr lang="zh-TW" altLang="en-US" b="0" i="0" dirty="0">
                <a:solidFill>
                  <a:srgbClr val="1A1A1A"/>
                </a:solidFill>
                <a:effectLst/>
                <a:latin typeface="Merriweather"/>
              </a:rPr>
              <a:t>）</a:t>
            </a:r>
            <a:endParaRPr lang="en-US" altLang="zh-TW" b="0" i="0" dirty="0">
              <a:solidFill>
                <a:srgbClr val="1A1A1A"/>
              </a:solidFill>
              <a:effectLst/>
              <a:latin typeface="Merriweath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b="0" i="0" dirty="0">
                <a:solidFill>
                  <a:srgbClr val="1A1A1A"/>
                </a:solidFill>
                <a:effectLst/>
                <a:latin typeface="Merriweather"/>
              </a:rPr>
              <a:t>一致型（</a:t>
            </a:r>
            <a:r>
              <a:rPr lang="en-US" altLang="zh-TW" b="0" i="0" dirty="0">
                <a:solidFill>
                  <a:srgbClr val="1A1A1A"/>
                </a:solidFill>
                <a:effectLst/>
                <a:latin typeface="Merriweather"/>
              </a:rPr>
              <a:t>Congruent</a:t>
            </a:r>
            <a:r>
              <a:rPr lang="zh-TW" altLang="en-US" b="0" i="0" dirty="0">
                <a:solidFill>
                  <a:srgbClr val="1A1A1A"/>
                </a:solidFill>
                <a:effectLst/>
                <a:latin typeface="Merriweather"/>
              </a:rPr>
              <a:t>）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166773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F8A390-C3B4-41D4-A5A3-040899FE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159" y="2742580"/>
            <a:ext cx="9213814" cy="884914"/>
          </a:xfrm>
        </p:spPr>
        <p:txBody>
          <a:bodyPr>
            <a:normAutofit/>
          </a:bodyPr>
          <a:lstStyle/>
          <a:p>
            <a:r>
              <a:rPr lang="en-US" altLang="zh-HK" sz="4400" dirty="0">
                <a:solidFill>
                  <a:schemeClr val="accent6">
                    <a:lumMod val="50000"/>
                  </a:schemeClr>
                </a:solidFill>
              </a:rPr>
              <a:t>Communication Passport</a:t>
            </a:r>
            <a:endParaRPr lang="zh-HK" altLang="en-US" sz="4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796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5450"/>
            <a:ext cx="8926513" cy="1298575"/>
          </a:xfrm>
        </p:spPr>
        <p:txBody>
          <a:bodyPr/>
          <a:lstStyle/>
          <a:p>
            <a:pPr eaLnBrk="1" hangingPunct="1"/>
            <a:r>
              <a:rPr lang="en-US" altLang="zh-TW" b="1" dirty="0">
                <a:solidFill>
                  <a:srgbClr val="00B050"/>
                </a:solidFill>
              </a:rPr>
              <a:t>Choice Theory </a:t>
            </a:r>
            <a:r>
              <a:rPr lang="en-US" altLang="zh-TW" dirty="0">
                <a:solidFill>
                  <a:srgbClr val="00B050"/>
                </a:solidFill>
              </a:rPr>
              <a:t/>
            </a:r>
            <a:br>
              <a:rPr lang="en-US" altLang="zh-TW" dirty="0">
                <a:solidFill>
                  <a:srgbClr val="00B050"/>
                </a:solidFill>
              </a:rPr>
            </a:br>
            <a:r>
              <a:rPr lang="en-US" altLang="zh-TW" sz="2400" dirty="0">
                <a:solidFill>
                  <a:srgbClr val="00B050"/>
                </a:solidFill>
              </a:rPr>
              <a:t>by William Glasser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49835" y="1873250"/>
            <a:ext cx="9496612" cy="477361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dirty="0"/>
              <a:t>幾乎所有行為都是我們選擇及能夠控制的</a:t>
            </a:r>
            <a:r>
              <a:rPr lang="en-US" altLang="zh-TW" dirty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zh-TW" dirty="0"/>
          </a:p>
          <a:p>
            <a:pPr eaLnBrk="1" hangingPunct="1">
              <a:lnSpc>
                <a:spcPct val="90000"/>
              </a:lnSpc>
            </a:pPr>
            <a:r>
              <a:rPr lang="zh-TW" altLang="en-US" dirty="0"/>
              <a:t>人類的基因驅使我們去滿足以下五種基本需要：</a:t>
            </a:r>
            <a:endParaRPr lang="en-US" altLang="zh-TW" dirty="0"/>
          </a:p>
          <a:p>
            <a:pPr marL="971550" lvl="1" indent="-514350">
              <a:lnSpc>
                <a:spcPct val="90000"/>
              </a:lnSpc>
              <a:buFont typeface="Gill Sans MT" panose="020B0502020104020203" pitchFamily="34" charset="0"/>
              <a:buAutoNum type="arabicPeriod"/>
            </a:pPr>
            <a:r>
              <a:rPr lang="zh-TW" altLang="en-US" sz="3200" b="1" dirty="0">
                <a:solidFill>
                  <a:srgbClr val="7030A0"/>
                </a:solidFill>
              </a:rPr>
              <a:t>生存 </a:t>
            </a:r>
            <a:r>
              <a:rPr lang="en-US" altLang="zh-TW" sz="3200" b="1" dirty="0">
                <a:solidFill>
                  <a:srgbClr val="7030A0"/>
                </a:solidFill>
              </a:rPr>
              <a:t>(Survival)</a:t>
            </a:r>
            <a:r>
              <a:rPr lang="zh-TW" altLang="en-US" sz="3200" b="1" dirty="0">
                <a:solidFill>
                  <a:srgbClr val="7030A0"/>
                </a:solidFill>
              </a:rPr>
              <a:t> </a:t>
            </a:r>
            <a:endParaRPr lang="en-US" altLang="zh-TW" sz="3200" b="1" dirty="0">
              <a:solidFill>
                <a:srgbClr val="7030A0"/>
              </a:solidFill>
            </a:endParaRPr>
          </a:p>
          <a:p>
            <a:pPr marL="971550" lvl="1" indent="-514350">
              <a:lnSpc>
                <a:spcPct val="90000"/>
              </a:lnSpc>
              <a:buFont typeface="Gill Sans MT" panose="020B0502020104020203" pitchFamily="34" charset="0"/>
              <a:buAutoNum type="arabicPeriod"/>
            </a:pPr>
            <a:r>
              <a:rPr lang="zh-TW" altLang="en-US" sz="3200" b="1" dirty="0">
                <a:solidFill>
                  <a:srgbClr val="7030A0"/>
                </a:solidFill>
              </a:rPr>
              <a:t>愛與關係 </a:t>
            </a:r>
            <a:r>
              <a:rPr lang="en-US" altLang="zh-TW" sz="3200" b="1" dirty="0">
                <a:solidFill>
                  <a:srgbClr val="7030A0"/>
                </a:solidFill>
              </a:rPr>
              <a:t>(Love and belonging)</a:t>
            </a:r>
            <a:r>
              <a:rPr lang="zh-TW" altLang="en-US" sz="3200" b="1" dirty="0">
                <a:solidFill>
                  <a:srgbClr val="7030A0"/>
                </a:solidFill>
              </a:rPr>
              <a:t> </a:t>
            </a:r>
            <a:endParaRPr lang="en-US" altLang="zh-TW" sz="3200" b="1" dirty="0">
              <a:solidFill>
                <a:srgbClr val="7030A0"/>
              </a:solidFill>
            </a:endParaRPr>
          </a:p>
          <a:p>
            <a:pPr marL="971550" lvl="1" indent="-514350">
              <a:lnSpc>
                <a:spcPct val="90000"/>
              </a:lnSpc>
              <a:buFont typeface="Gill Sans MT" panose="020B0502020104020203" pitchFamily="34" charset="0"/>
              <a:buAutoNum type="arabicPeriod"/>
            </a:pPr>
            <a:r>
              <a:rPr lang="zh-TW" altLang="en-US" sz="3200" b="1" dirty="0">
                <a:solidFill>
                  <a:srgbClr val="7030A0"/>
                </a:solidFill>
              </a:rPr>
              <a:t>權力 </a:t>
            </a:r>
            <a:r>
              <a:rPr lang="en-US" altLang="zh-TW" sz="3200" b="1" dirty="0">
                <a:solidFill>
                  <a:srgbClr val="7030A0"/>
                </a:solidFill>
              </a:rPr>
              <a:t>(Power)</a:t>
            </a:r>
            <a:r>
              <a:rPr lang="zh-TW" altLang="en-US" sz="3200" b="1" dirty="0">
                <a:solidFill>
                  <a:srgbClr val="7030A0"/>
                </a:solidFill>
              </a:rPr>
              <a:t> </a:t>
            </a:r>
            <a:endParaRPr lang="en-US" altLang="zh-TW" sz="3200" b="1" dirty="0">
              <a:solidFill>
                <a:srgbClr val="7030A0"/>
              </a:solidFill>
            </a:endParaRPr>
          </a:p>
          <a:p>
            <a:pPr marL="971550" lvl="1" indent="-514350">
              <a:lnSpc>
                <a:spcPct val="90000"/>
              </a:lnSpc>
              <a:buFont typeface="Gill Sans MT" panose="020B0502020104020203" pitchFamily="34" charset="0"/>
              <a:buAutoNum type="arabicPeriod"/>
            </a:pPr>
            <a:r>
              <a:rPr lang="zh-TW" altLang="en-US" sz="3200" b="1" dirty="0">
                <a:solidFill>
                  <a:srgbClr val="7030A0"/>
                </a:solidFill>
              </a:rPr>
              <a:t>自由 </a:t>
            </a:r>
            <a:r>
              <a:rPr lang="en-US" altLang="zh-TW" sz="3200" b="1" dirty="0">
                <a:solidFill>
                  <a:srgbClr val="7030A0"/>
                </a:solidFill>
              </a:rPr>
              <a:t>(Freedom)</a:t>
            </a:r>
            <a:r>
              <a:rPr lang="zh-TW" altLang="en-US" sz="3200" b="1" dirty="0">
                <a:solidFill>
                  <a:srgbClr val="7030A0"/>
                </a:solidFill>
              </a:rPr>
              <a:t> </a:t>
            </a:r>
            <a:endParaRPr lang="en-US" altLang="zh-TW" sz="3200" b="1" dirty="0">
              <a:solidFill>
                <a:srgbClr val="7030A0"/>
              </a:solidFill>
            </a:endParaRPr>
          </a:p>
          <a:p>
            <a:pPr marL="971550" lvl="1" indent="-514350">
              <a:lnSpc>
                <a:spcPct val="90000"/>
              </a:lnSpc>
              <a:buFont typeface="Gill Sans MT" panose="020B0502020104020203" pitchFamily="34" charset="0"/>
              <a:buAutoNum type="arabicPeriod"/>
            </a:pPr>
            <a:r>
              <a:rPr lang="zh-TW" altLang="en-US" sz="3200" b="1" dirty="0">
                <a:solidFill>
                  <a:srgbClr val="7030A0"/>
                </a:solidFill>
              </a:rPr>
              <a:t>樂趣 </a:t>
            </a:r>
            <a:r>
              <a:rPr lang="en-US" altLang="zh-TW" sz="3200" b="1" dirty="0">
                <a:solidFill>
                  <a:srgbClr val="7030A0"/>
                </a:solidFill>
              </a:rPr>
              <a:t>(Fun)</a:t>
            </a:r>
            <a:r>
              <a:rPr lang="zh-TW" altLang="en-US" sz="3200" b="1" dirty="0">
                <a:solidFill>
                  <a:srgbClr val="7030A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8548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0E9C0C80-1537-49E0-8BD9-5580440705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8274210"/>
              </p:ext>
            </p:extLst>
          </p:nvPr>
        </p:nvGraphicFramePr>
        <p:xfrm>
          <a:off x="-1065241" y="35510"/>
          <a:ext cx="9687528" cy="6743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217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EFAD43-D683-4719-8C7F-015DA6BEA9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4EFAD43-D683-4719-8C7F-015DA6BEA9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2214F6-A971-47AA-A4BE-F0E05FFD4F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932214F6-A971-47AA-A4BE-F0E05FFD4F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564EA0-0340-4A1A-B89D-D84EB828A9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DC564EA0-0340-4A1A-B89D-D84EB828A9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21161B-2E24-44FA-B458-2C0AEB24D5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621161B-2E24-44FA-B458-2C0AEB24D5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8A06FE-4400-4E97-9E46-9B8933F152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6F8A06FE-4400-4E97-9E46-9B8933F152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FCCF05-4821-4167-9B48-F2A8EB2C74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AFCCF05-4821-4167-9B48-F2A8EB2C74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5526A6-719E-403A-8A12-489836676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FC5526A6-719E-403A-8A12-4898366767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C33BB7-1ACE-474F-8CB0-3DA8014EFB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09C33BB7-1ACE-474F-8CB0-3DA8014EFB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1D1A76-0E7A-4D10-AC35-570DB40101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081D1A76-0E7A-4D10-AC35-570DB40101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圓角矩形圖說文字 1">
            <a:extLst>
              <a:ext uri="{FF2B5EF4-FFF2-40B4-BE49-F238E27FC236}">
                <a16:creationId xmlns:a16="http://schemas.microsoft.com/office/drawing/2014/main" id="{E5EBB841-B6EE-4543-BEFC-9F52C72C8162}"/>
              </a:ext>
            </a:extLst>
          </p:cNvPr>
          <p:cNvSpPr/>
          <p:nvPr/>
        </p:nvSpPr>
        <p:spPr>
          <a:xfrm>
            <a:off x="4432689" y="324902"/>
            <a:ext cx="4038600" cy="1219200"/>
          </a:xfrm>
          <a:prstGeom prst="wedgeRoundRectCallout">
            <a:avLst>
              <a:gd name="adj1" fmla="val -66516"/>
              <a:gd name="adj2" fmla="val 130046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難被說服</a:t>
            </a:r>
            <a:endParaRPr lang="zh-HK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圓角矩形圖說文字 2">
            <a:extLst>
              <a:ext uri="{FF2B5EF4-FFF2-40B4-BE49-F238E27FC236}">
                <a16:creationId xmlns:a16="http://schemas.microsoft.com/office/drawing/2014/main" id="{8070D0E4-9105-4192-96B1-1ACBAC84E38B}"/>
              </a:ext>
            </a:extLst>
          </p:cNvPr>
          <p:cNvSpPr/>
          <p:nvPr/>
        </p:nvSpPr>
        <p:spPr>
          <a:xfrm>
            <a:off x="5375664" y="2093377"/>
            <a:ext cx="4038600" cy="1219200"/>
          </a:xfrm>
          <a:prstGeom prst="wedgeRoundRectCallout">
            <a:avLst>
              <a:gd name="adj1" fmla="val -85952"/>
              <a:gd name="adj2" fmla="val 3579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偏見</a:t>
            </a:r>
            <a:endParaRPr lang="zh-HK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圓角矩形圖說文字 3">
            <a:extLst>
              <a:ext uri="{FF2B5EF4-FFF2-40B4-BE49-F238E27FC236}">
                <a16:creationId xmlns:a16="http://schemas.microsoft.com/office/drawing/2014/main" id="{B6577ACF-36CF-4191-916E-882E7AFEA59D}"/>
              </a:ext>
            </a:extLst>
          </p:cNvPr>
          <p:cNvSpPr/>
          <p:nvPr/>
        </p:nvSpPr>
        <p:spPr>
          <a:xfrm>
            <a:off x="5359789" y="3753902"/>
            <a:ext cx="4038600" cy="1219200"/>
          </a:xfrm>
          <a:prstGeom prst="wedgeRoundRectCallout">
            <a:avLst>
              <a:gd name="adj1" fmla="val -86353"/>
              <a:gd name="adj2" fmla="val -31237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欠自信</a:t>
            </a:r>
            <a:endParaRPr lang="zh-HK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圓角矩形圖說文字 4">
            <a:extLst>
              <a:ext uri="{FF2B5EF4-FFF2-40B4-BE49-F238E27FC236}">
                <a16:creationId xmlns:a16="http://schemas.microsoft.com/office/drawing/2014/main" id="{CD9657CF-499E-43E6-962C-6A4C597E2F78}"/>
              </a:ext>
            </a:extLst>
          </p:cNvPr>
          <p:cNvSpPr/>
          <p:nvPr/>
        </p:nvSpPr>
        <p:spPr>
          <a:xfrm>
            <a:off x="4966089" y="5430302"/>
            <a:ext cx="4038600" cy="1219200"/>
          </a:xfrm>
          <a:prstGeom prst="wedgeRoundRectCallout">
            <a:avLst>
              <a:gd name="adj1" fmla="val -77336"/>
              <a:gd name="adj2" fmla="val -100927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學習困難</a:t>
            </a:r>
            <a:endParaRPr lang="zh-HK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41831DC-1322-4892-9D11-3FA12D1D3282}"/>
              </a:ext>
            </a:extLst>
          </p:cNvPr>
          <p:cNvSpPr/>
          <p:nvPr/>
        </p:nvSpPr>
        <p:spPr>
          <a:xfrm>
            <a:off x="977244" y="2967335"/>
            <a:ext cx="203132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 5"/>
          <p:cNvSpPr/>
          <p:nvPr/>
        </p:nvSpPr>
        <p:spPr>
          <a:xfrm>
            <a:off x="4965694" y="3141664"/>
            <a:ext cx="3749675" cy="3749675"/>
          </a:xfrm>
          <a:custGeom>
            <a:avLst/>
            <a:gdLst>
              <a:gd name="connsiteX0" fmla="*/ 2661833 w 3750090"/>
              <a:gd name="connsiteY0" fmla="*/ 597910 h 3750090"/>
              <a:gd name="connsiteX1" fmla="*/ 2953531 w 3750090"/>
              <a:gd name="connsiteY1" fmla="*/ 353135 h 3750090"/>
              <a:gd name="connsiteX2" fmla="*/ 3186563 w 3750090"/>
              <a:gd name="connsiteY2" fmla="*/ 548673 h 3750090"/>
              <a:gd name="connsiteX3" fmla="*/ 2996157 w 3750090"/>
              <a:gd name="connsiteY3" fmla="*/ 878443 h 3750090"/>
              <a:gd name="connsiteX4" fmla="*/ 3298685 w 3750090"/>
              <a:gd name="connsiteY4" fmla="*/ 1402440 h 3750090"/>
              <a:gd name="connsiteX5" fmla="*/ 3679478 w 3750090"/>
              <a:gd name="connsiteY5" fmla="*/ 1402432 h 3750090"/>
              <a:gd name="connsiteX6" fmla="*/ 3732302 w 3750090"/>
              <a:gd name="connsiteY6" fmla="*/ 1702013 h 3750090"/>
              <a:gd name="connsiteX7" fmla="*/ 3374470 w 3750090"/>
              <a:gd name="connsiteY7" fmla="*/ 1832241 h 3750090"/>
              <a:gd name="connsiteX8" fmla="*/ 3269402 w 3750090"/>
              <a:gd name="connsiteY8" fmla="*/ 2428105 h 3750090"/>
              <a:gd name="connsiteX9" fmla="*/ 3561113 w 3750090"/>
              <a:gd name="connsiteY9" fmla="*/ 2672866 h 3750090"/>
              <a:gd name="connsiteX10" fmla="*/ 3409012 w 3750090"/>
              <a:gd name="connsiteY10" fmla="*/ 2936313 h 3750090"/>
              <a:gd name="connsiteX11" fmla="*/ 3051187 w 3750090"/>
              <a:gd name="connsiteY11" fmla="*/ 2806065 h 3750090"/>
              <a:gd name="connsiteX12" fmla="*/ 2587684 w 3750090"/>
              <a:gd name="connsiteY12" fmla="*/ 3194990 h 3750090"/>
              <a:gd name="connsiteX13" fmla="*/ 2653818 w 3750090"/>
              <a:gd name="connsiteY13" fmla="*/ 3569995 h 3750090"/>
              <a:gd name="connsiteX14" fmla="*/ 2367961 w 3750090"/>
              <a:gd name="connsiteY14" fmla="*/ 3674038 h 3750090"/>
              <a:gd name="connsiteX15" fmla="*/ 2177574 w 3750090"/>
              <a:gd name="connsiteY15" fmla="*/ 3344257 h 3750090"/>
              <a:gd name="connsiteX16" fmla="*/ 1572515 w 3750090"/>
              <a:gd name="connsiteY16" fmla="*/ 3344257 h 3750090"/>
              <a:gd name="connsiteX17" fmla="*/ 1382129 w 3750090"/>
              <a:gd name="connsiteY17" fmla="*/ 3674038 h 3750090"/>
              <a:gd name="connsiteX18" fmla="*/ 1096272 w 3750090"/>
              <a:gd name="connsiteY18" fmla="*/ 3569995 h 3750090"/>
              <a:gd name="connsiteX19" fmla="*/ 1162406 w 3750090"/>
              <a:gd name="connsiteY19" fmla="*/ 3194989 h 3750090"/>
              <a:gd name="connsiteX20" fmla="*/ 698903 w 3750090"/>
              <a:gd name="connsiteY20" fmla="*/ 2806064 h 3750090"/>
              <a:gd name="connsiteX21" fmla="*/ 341078 w 3750090"/>
              <a:gd name="connsiteY21" fmla="*/ 2936313 h 3750090"/>
              <a:gd name="connsiteX22" fmla="*/ 188977 w 3750090"/>
              <a:gd name="connsiteY22" fmla="*/ 2672866 h 3750090"/>
              <a:gd name="connsiteX23" fmla="*/ 480687 w 3750090"/>
              <a:gd name="connsiteY23" fmla="*/ 2428105 h 3750090"/>
              <a:gd name="connsiteX24" fmla="*/ 375620 w 3750090"/>
              <a:gd name="connsiteY24" fmla="*/ 1832241 h 3750090"/>
              <a:gd name="connsiteX25" fmla="*/ 17788 w 3750090"/>
              <a:gd name="connsiteY25" fmla="*/ 1702013 h 3750090"/>
              <a:gd name="connsiteX26" fmla="*/ 70612 w 3750090"/>
              <a:gd name="connsiteY26" fmla="*/ 1402432 h 3750090"/>
              <a:gd name="connsiteX27" fmla="*/ 451404 w 3750090"/>
              <a:gd name="connsiteY27" fmla="*/ 1402441 h 3750090"/>
              <a:gd name="connsiteX28" fmla="*/ 753934 w 3750090"/>
              <a:gd name="connsiteY28" fmla="*/ 878445 h 3750090"/>
              <a:gd name="connsiteX29" fmla="*/ 563527 w 3750090"/>
              <a:gd name="connsiteY29" fmla="*/ 548673 h 3750090"/>
              <a:gd name="connsiteX30" fmla="*/ 796559 w 3750090"/>
              <a:gd name="connsiteY30" fmla="*/ 353135 h 3750090"/>
              <a:gd name="connsiteX31" fmla="*/ 1088257 w 3750090"/>
              <a:gd name="connsiteY31" fmla="*/ 597910 h 3750090"/>
              <a:gd name="connsiteX32" fmla="*/ 1656827 w 3750090"/>
              <a:gd name="connsiteY32" fmla="*/ 390968 h 3750090"/>
              <a:gd name="connsiteX33" fmla="*/ 1722942 w 3750090"/>
              <a:gd name="connsiteY33" fmla="*/ 15957 h 3750090"/>
              <a:gd name="connsiteX34" fmla="*/ 2027148 w 3750090"/>
              <a:gd name="connsiteY34" fmla="*/ 15957 h 3750090"/>
              <a:gd name="connsiteX35" fmla="*/ 2093262 w 3750090"/>
              <a:gd name="connsiteY35" fmla="*/ 390966 h 3750090"/>
              <a:gd name="connsiteX36" fmla="*/ 2661831 w 3750090"/>
              <a:gd name="connsiteY36" fmla="*/ 597909 h 3750090"/>
              <a:gd name="connsiteX37" fmla="*/ 2661833 w 3750090"/>
              <a:gd name="connsiteY37" fmla="*/ 597910 h 375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750090" h="3750090">
                <a:moveTo>
                  <a:pt x="2661833" y="597910"/>
                </a:moveTo>
                <a:lnTo>
                  <a:pt x="2953531" y="353135"/>
                </a:lnTo>
                <a:lnTo>
                  <a:pt x="3186563" y="548673"/>
                </a:lnTo>
                <a:lnTo>
                  <a:pt x="2996157" y="878443"/>
                </a:lnTo>
                <a:cubicBezTo>
                  <a:pt x="3131546" y="1030746"/>
                  <a:pt x="3234482" y="1209038"/>
                  <a:pt x="3298685" y="1402440"/>
                </a:cubicBezTo>
                <a:lnTo>
                  <a:pt x="3679478" y="1402432"/>
                </a:lnTo>
                <a:lnTo>
                  <a:pt x="3732302" y="1702013"/>
                </a:lnTo>
                <a:lnTo>
                  <a:pt x="3374470" y="1832241"/>
                </a:lnTo>
                <a:cubicBezTo>
                  <a:pt x="3380285" y="2035937"/>
                  <a:pt x="3344535" y="2238682"/>
                  <a:pt x="3269402" y="2428105"/>
                </a:cubicBezTo>
                <a:lnTo>
                  <a:pt x="3561113" y="2672866"/>
                </a:lnTo>
                <a:lnTo>
                  <a:pt x="3409012" y="2936313"/>
                </a:lnTo>
                <a:lnTo>
                  <a:pt x="3051187" y="2806065"/>
                </a:lnTo>
                <a:cubicBezTo>
                  <a:pt x="2924708" y="2965844"/>
                  <a:pt x="2766999" y="3098178"/>
                  <a:pt x="2587684" y="3194990"/>
                </a:cubicBezTo>
                <a:lnTo>
                  <a:pt x="2653818" y="3569995"/>
                </a:lnTo>
                <a:lnTo>
                  <a:pt x="2367961" y="3674038"/>
                </a:lnTo>
                <a:lnTo>
                  <a:pt x="2177574" y="3344257"/>
                </a:lnTo>
                <a:cubicBezTo>
                  <a:pt x="1977981" y="3385356"/>
                  <a:pt x="1772107" y="3385356"/>
                  <a:pt x="1572515" y="3344257"/>
                </a:cubicBezTo>
                <a:lnTo>
                  <a:pt x="1382129" y="3674038"/>
                </a:lnTo>
                <a:lnTo>
                  <a:pt x="1096272" y="3569995"/>
                </a:lnTo>
                <a:lnTo>
                  <a:pt x="1162406" y="3194989"/>
                </a:lnTo>
                <a:cubicBezTo>
                  <a:pt x="983091" y="3098177"/>
                  <a:pt x="825383" y="2965843"/>
                  <a:pt x="698903" y="2806064"/>
                </a:cubicBezTo>
                <a:lnTo>
                  <a:pt x="341078" y="2936313"/>
                </a:lnTo>
                <a:lnTo>
                  <a:pt x="188977" y="2672866"/>
                </a:lnTo>
                <a:lnTo>
                  <a:pt x="480687" y="2428105"/>
                </a:lnTo>
                <a:cubicBezTo>
                  <a:pt x="405554" y="2238682"/>
                  <a:pt x="369805" y="2035937"/>
                  <a:pt x="375620" y="1832241"/>
                </a:cubicBezTo>
                <a:lnTo>
                  <a:pt x="17788" y="1702013"/>
                </a:lnTo>
                <a:lnTo>
                  <a:pt x="70612" y="1402432"/>
                </a:lnTo>
                <a:lnTo>
                  <a:pt x="451404" y="1402441"/>
                </a:lnTo>
                <a:cubicBezTo>
                  <a:pt x="515608" y="1209039"/>
                  <a:pt x="618545" y="1030748"/>
                  <a:pt x="753934" y="878445"/>
                </a:cubicBezTo>
                <a:lnTo>
                  <a:pt x="563527" y="548673"/>
                </a:lnTo>
                <a:lnTo>
                  <a:pt x="796559" y="353135"/>
                </a:lnTo>
                <a:lnTo>
                  <a:pt x="1088257" y="597910"/>
                </a:lnTo>
                <a:cubicBezTo>
                  <a:pt x="1261756" y="491025"/>
                  <a:pt x="1455214" y="420613"/>
                  <a:pt x="1656827" y="390968"/>
                </a:cubicBezTo>
                <a:lnTo>
                  <a:pt x="1722942" y="15957"/>
                </a:lnTo>
                <a:lnTo>
                  <a:pt x="2027148" y="15957"/>
                </a:lnTo>
                <a:lnTo>
                  <a:pt x="2093262" y="390966"/>
                </a:lnTo>
                <a:cubicBezTo>
                  <a:pt x="2294874" y="420611"/>
                  <a:pt x="2488332" y="491024"/>
                  <a:pt x="2661831" y="597909"/>
                </a:cubicBezTo>
                <a:cubicBezTo>
                  <a:pt x="2661832" y="597909"/>
                  <a:pt x="2661832" y="597910"/>
                  <a:pt x="2661833" y="597910"/>
                </a:cubicBez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814893" tIns="939403" rIns="814893" bIns="1004985" spcCol="1270" anchor="ctr"/>
          <a:lstStyle/>
          <a:p>
            <a:pPr algn="ctr" defTabSz="2133600">
              <a:lnSpc>
                <a:spcPct val="90000"/>
              </a:lnSpc>
              <a:spcAft>
                <a:spcPct val="35000"/>
              </a:spcAft>
              <a:defRPr/>
            </a:pPr>
            <a:r>
              <a:rPr lang="zh-TW" altLang="en-US" sz="4800" dirty="0">
                <a:latin typeface="微軟正黑體" pitchFamily="34" charset="-120"/>
                <a:ea typeface="微軟正黑體" pitchFamily="34" charset="-120"/>
              </a:rPr>
              <a:t>動機</a:t>
            </a:r>
          </a:p>
        </p:txBody>
      </p:sp>
      <p:sp>
        <p:nvSpPr>
          <p:cNvPr id="9" name="圓形箭號 8"/>
          <p:cNvSpPr/>
          <p:nvPr/>
        </p:nvSpPr>
        <p:spPr>
          <a:xfrm>
            <a:off x="4610093" y="2557463"/>
            <a:ext cx="4800600" cy="4800600"/>
          </a:xfrm>
          <a:prstGeom prst="circularArrow">
            <a:avLst>
              <a:gd name="adj1" fmla="val 4688"/>
              <a:gd name="adj2" fmla="val 299029"/>
              <a:gd name="adj3" fmla="val 2556350"/>
              <a:gd name="adj4" fmla="val 15777276"/>
              <a:gd name="adj5" fmla="val 546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sp>
      <p:sp>
        <p:nvSpPr>
          <p:cNvPr id="7" name="手繪多邊形 6"/>
          <p:cNvSpPr/>
          <p:nvPr/>
        </p:nvSpPr>
        <p:spPr>
          <a:xfrm>
            <a:off x="2547932" y="3198814"/>
            <a:ext cx="2727325" cy="2727325"/>
          </a:xfrm>
          <a:custGeom>
            <a:avLst/>
            <a:gdLst>
              <a:gd name="connsiteX0" fmla="*/ 2040724 w 2727338"/>
              <a:gd name="connsiteY0" fmla="*/ 690767 h 2727338"/>
              <a:gd name="connsiteX1" fmla="*/ 2443099 w 2727338"/>
              <a:gd name="connsiteY1" fmla="*/ 569500 h 2727338"/>
              <a:gd name="connsiteX2" fmla="*/ 2591157 w 2727338"/>
              <a:gd name="connsiteY2" fmla="*/ 825946 h 2727338"/>
              <a:gd name="connsiteX3" fmla="*/ 2284948 w 2727338"/>
              <a:gd name="connsiteY3" fmla="*/ 1113777 h 2727338"/>
              <a:gd name="connsiteX4" fmla="*/ 2284947 w 2727338"/>
              <a:gd name="connsiteY4" fmla="*/ 1613562 h 2727338"/>
              <a:gd name="connsiteX5" fmla="*/ 2591157 w 2727338"/>
              <a:gd name="connsiteY5" fmla="*/ 1901392 h 2727338"/>
              <a:gd name="connsiteX6" fmla="*/ 2443099 w 2727338"/>
              <a:gd name="connsiteY6" fmla="*/ 2157838 h 2727338"/>
              <a:gd name="connsiteX7" fmla="*/ 2040724 w 2727338"/>
              <a:gd name="connsiteY7" fmla="*/ 2036571 h 2727338"/>
              <a:gd name="connsiteX8" fmla="*/ 1607894 w 2727338"/>
              <a:gd name="connsiteY8" fmla="*/ 2286465 h 2727338"/>
              <a:gd name="connsiteX9" fmla="*/ 1511729 w 2727338"/>
              <a:gd name="connsiteY9" fmla="*/ 2695567 h 2727338"/>
              <a:gd name="connsiteX10" fmla="*/ 1215609 w 2727338"/>
              <a:gd name="connsiteY10" fmla="*/ 2695567 h 2727338"/>
              <a:gd name="connsiteX11" fmla="*/ 1119443 w 2727338"/>
              <a:gd name="connsiteY11" fmla="*/ 2286466 h 2727338"/>
              <a:gd name="connsiteX12" fmla="*/ 686614 w 2727338"/>
              <a:gd name="connsiteY12" fmla="*/ 2036571 h 2727338"/>
              <a:gd name="connsiteX13" fmla="*/ 284239 w 2727338"/>
              <a:gd name="connsiteY13" fmla="*/ 2157838 h 2727338"/>
              <a:gd name="connsiteX14" fmla="*/ 136181 w 2727338"/>
              <a:gd name="connsiteY14" fmla="*/ 1901392 h 2727338"/>
              <a:gd name="connsiteX15" fmla="*/ 442390 w 2727338"/>
              <a:gd name="connsiteY15" fmla="*/ 1613561 h 2727338"/>
              <a:gd name="connsiteX16" fmla="*/ 442390 w 2727338"/>
              <a:gd name="connsiteY16" fmla="*/ 1113776 h 2727338"/>
              <a:gd name="connsiteX17" fmla="*/ 136181 w 2727338"/>
              <a:gd name="connsiteY17" fmla="*/ 825946 h 2727338"/>
              <a:gd name="connsiteX18" fmla="*/ 284239 w 2727338"/>
              <a:gd name="connsiteY18" fmla="*/ 569500 h 2727338"/>
              <a:gd name="connsiteX19" fmla="*/ 686614 w 2727338"/>
              <a:gd name="connsiteY19" fmla="*/ 690767 h 2727338"/>
              <a:gd name="connsiteX20" fmla="*/ 1119444 w 2727338"/>
              <a:gd name="connsiteY20" fmla="*/ 440874 h 2727338"/>
              <a:gd name="connsiteX21" fmla="*/ 1215609 w 2727338"/>
              <a:gd name="connsiteY21" fmla="*/ 31771 h 2727338"/>
              <a:gd name="connsiteX22" fmla="*/ 1511729 w 2727338"/>
              <a:gd name="connsiteY22" fmla="*/ 31771 h 2727338"/>
              <a:gd name="connsiteX23" fmla="*/ 1607895 w 2727338"/>
              <a:gd name="connsiteY23" fmla="*/ 440872 h 2727338"/>
              <a:gd name="connsiteX24" fmla="*/ 2040724 w 2727338"/>
              <a:gd name="connsiteY24" fmla="*/ 690767 h 272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727338" h="2727338">
                <a:moveTo>
                  <a:pt x="2040724" y="690767"/>
                </a:moveTo>
                <a:lnTo>
                  <a:pt x="2443099" y="569500"/>
                </a:lnTo>
                <a:lnTo>
                  <a:pt x="2591157" y="825946"/>
                </a:lnTo>
                <a:lnTo>
                  <a:pt x="2284948" y="1113777"/>
                </a:lnTo>
                <a:cubicBezTo>
                  <a:pt x="2329334" y="1277416"/>
                  <a:pt x="2329334" y="1449924"/>
                  <a:pt x="2284947" y="1613562"/>
                </a:cubicBezTo>
                <a:lnTo>
                  <a:pt x="2591157" y="1901392"/>
                </a:lnTo>
                <a:lnTo>
                  <a:pt x="2443099" y="2157838"/>
                </a:lnTo>
                <a:lnTo>
                  <a:pt x="2040724" y="2036571"/>
                </a:lnTo>
                <a:cubicBezTo>
                  <a:pt x="1921201" y="2156831"/>
                  <a:pt x="1771804" y="2243085"/>
                  <a:pt x="1607894" y="2286465"/>
                </a:cubicBezTo>
                <a:lnTo>
                  <a:pt x="1511729" y="2695567"/>
                </a:lnTo>
                <a:lnTo>
                  <a:pt x="1215609" y="2695567"/>
                </a:lnTo>
                <a:lnTo>
                  <a:pt x="1119443" y="2286466"/>
                </a:lnTo>
                <a:cubicBezTo>
                  <a:pt x="955534" y="2243086"/>
                  <a:pt x="806136" y="2156831"/>
                  <a:pt x="686614" y="2036571"/>
                </a:cubicBezTo>
                <a:lnTo>
                  <a:pt x="284239" y="2157838"/>
                </a:lnTo>
                <a:lnTo>
                  <a:pt x="136181" y="1901392"/>
                </a:lnTo>
                <a:lnTo>
                  <a:pt x="442390" y="1613561"/>
                </a:lnTo>
                <a:cubicBezTo>
                  <a:pt x="398004" y="1449922"/>
                  <a:pt x="398004" y="1277414"/>
                  <a:pt x="442390" y="1113776"/>
                </a:cubicBezTo>
                <a:lnTo>
                  <a:pt x="136181" y="825946"/>
                </a:lnTo>
                <a:lnTo>
                  <a:pt x="284239" y="569500"/>
                </a:lnTo>
                <a:lnTo>
                  <a:pt x="686614" y="690767"/>
                </a:lnTo>
                <a:cubicBezTo>
                  <a:pt x="806137" y="570507"/>
                  <a:pt x="955534" y="484253"/>
                  <a:pt x="1119444" y="440874"/>
                </a:cubicBezTo>
                <a:lnTo>
                  <a:pt x="1215609" y="31771"/>
                </a:lnTo>
                <a:lnTo>
                  <a:pt x="1511729" y="31771"/>
                </a:lnTo>
                <a:lnTo>
                  <a:pt x="1607895" y="440872"/>
                </a:lnTo>
                <a:cubicBezTo>
                  <a:pt x="1771804" y="484252"/>
                  <a:pt x="1921202" y="570507"/>
                  <a:pt x="2040724" y="690767"/>
                </a:cubicBez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47574" tIns="751727" rIns="747574" bIns="751727" spcCol="1270" anchor="ctr"/>
          <a:lstStyle/>
          <a:p>
            <a:pPr algn="ctr" defTabSz="2133600">
              <a:lnSpc>
                <a:spcPct val="90000"/>
              </a:lnSpc>
              <a:spcAft>
                <a:spcPct val="35000"/>
              </a:spcAft>
              <a:defRPr/>
            </a:pPr>
            <a:r>
              <a:rPr lang="zh-TW" altLang="en-US" sz="4800" dirty="0">
                <a:latin typeface="微軟正黑體" pitchFamily="34" charset="-120"/>
                <a:ea typeface="微軟正黑體" pitchFamily="34" charset="-120"/>
              </a:rPr>
              <a:t>能力</a:t>
            </a:r>
          </a:p>
        </p:txBody>
      </p:sp>
      <p:sp>
        <p:nvSpPr>
          <p:cNvPr id="10" name="圖案 9"/>
          <p:cNvSpPr/>
          <p:nvPr/>
        </p:nvSpPr>
        <p:spPr>
          <a:xfrm rot="16200000">
            <a:off x="2065332" y="3084514"/>
            <a:ext cx="3487737" cy="3487737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8" name="手繪多邊形 7"/>
          <p:cNvSpPr/>
          <p:nvPr/>
        </p:nvSpPr>
        <p:spPr>
          <a:xfrm>
            <a:off x="2721982" y="610395"/>
            <a:ext cx="3271837" cy="3271837"/>
          </a:xfrm>
          <a:custGeom>
            <a:avLst/>
            <a:gdLst>
              <a:gd name="connsiteX0" fmla="*/ 1999493 w 2672234"/>
              <a:gd name="connsiteY0" fmla="*/ 676810 h 2672234"/>
              <a:gd name="connsiteX1" fmla="*/ 2393738 w 2672234"/>
              <a:gd name="connsiteY1" fmla="*/ 557993 h 2672234"/>
              <a:gd name="connsiteX2" fmla="*/ 2538805 w 2672234"/>
              <a:gd name="connsiteY2" fmla="*/ 809258 h 2672234"/>
              <a:gd name="connsiteX3" fmla="*/ 2238782 w 2672234"/>
              <a:gd name="connsiteY3" fmla="*/ 1091274 h 2672234"/>
              <a:gd name="connsiteX4" fmla="*/ 2238781 w 2672234"/>
              <a:gd name="connsiteY4" fmla="*/ 1580962 h 2672234"/>
              <a:gd name="connsiteX5" fmla="*/ 2538805 w 2672234"/>
              <a:gd name="connsiteY5" fmla="*/ 1862976 h 2672234"/>
              <a:gd name="connsiteX6" fmla="*/ 2393738 w 2672234"/>
              <a:gd name="connsiteY6" fmla="*/ 2114241 h 2672234"/>
              <a:gd name="connsiteX7" fmla="*/ 1999493 w 2672234"/>
              <a:gd name="connsiteY7" fmla="*/ 1995424 h 2672234"/>
              <a:gd name="connsiteX8" fmla="*/ 1575408 w 2672234"/>
              <a:gd name="connsiteY8" fmla="*/ 2240269 h 2672234"/>
              <a:gd name="connsiteX9" fmla="*/ 1481186 w 2672234"/>
              <a:gd name="connsiteY9" fmla="*/ 2641105 h 2672234"/>
              <a:gd name="connsiteX10" fmla="*/ 1191048 w 2672234"/>
              <a:gd name="connsiteY10" fmla="*/ 2641105 h 2672234"/>
              <a:gd name="connsiteX11" fmla="*/ 1096825 w 2672234"/>
              <a:gd name="connsiteY11" fmla="*/ 2240270 h 2672234"/>
              <a:gd name="connsiteX12" fmla="*/ 672741 w 2672234"/>
              <a:gd name="connsiteY12" fmla="*/ 1995424 h 2672234"/>
              <a:gd name="connsiteX13" fmla="*/ 278496 w 2672234"/>
              <a:gd name="connsiteY13" fmla="*/ 2114241 h 2672234"/>
              <a:gd name="connsiteX14" fmla="*/ 133429 w 2672234"/>
              <a:gd name="connsiteY14" fmla="*/ 1862976 h 2672234"/>
              <a:gd name="connsiteX15" fmla="*/ 433452 w 2672234"/>
              <a:gd name="connsiteY15" fmla="*/ 1580960 h 2672234"/>
              <a:gd name="connsiteX16" fmla="*/ 433452 w 2672234"/>
              <a:gd name="connsiteY16" fmla="*/ 1091272 h 2672234"/>
              <a:gd name="connsiteX17" fmla="*/ 133429 w 2672234"/>
              <a:gd name="connsiteY17" fmla="*/ 809258 h 2672234"/>
              <a:gd name="connsiteX18" fmla="*/ 278496 w 2672234"/>
              <a:gd name="connsiteY18" fmla="*/ 557993 h 2672234"/>
              <a:gd name="connsiteX19" fmla="*/ 672741 w 2672234"/>
              <a:gd name="connsiteY19" fmla="*/ 676810 h 2672234"/>
              <a:gd name="connsiteX20" fmla="*/ 1096826 w 2672234"/>
              <a:gd name="connsiteY20" fmla="*/ 431965 h 2672234"/>
              <a:gd name="connsiteX21" fmla="*/ 1191048 w 2672234"/>
              <a:gd name="connsiteY21" fmla="*/ 31129 h 2672234"/>
              <a:gd name="connsiteX22" fmla="*/ 1481186 w 2672234"/>
              <a:gd name="connsiteY22" fmla="*/ 31129 h 2672234"/>
              <a:gd name="connsiteX23" fmla="*/ 1575409 w 2672234"/>
              <a:gd name="connsiteY23" fmla="*/ 431964 h 2672234"/>
              <a:gd name="connsiteX24" fmla="*/ 1999493 w 2672234"/>
              <a:gd name="connsiteY24" fmla="*/ 676810 h 267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672234" h="2672234">
                <a:moveTo>
                  <a:pt x="1719977" y="675950"/>
                </a:moveTo>
                <a:lnTo>
                  <a:pt x="2005799" y="498929"/>
                </a:lnTo>
                <a:lnTo>
                  <a:pt x="2173308" y="666439"/>
                </a:lnTo>
                <a:lnTo>
                  <a:pt x="1996285" y="952260"/>
                </a:lnTo>
                <a:cubicBezTo>
                  <a:pt x="2064466" y="1069519"/>
                  <a:pt x="2100184" y="1202824"/>
                  <a:pt x="2099767" y="1338465"/>
                </a:cubicBezTo>
                <a:lnTo>
                  <a:pt x="2395985" y="1497480"/>
                </a:lnTo>
                <a:lnTo>
                  <a:pt x="2334673" y="1726302"/>
                </a:lnTo>
                <a:lnTo>
                  <a:pt x="1998633" y="1715908"/>
                </a:lnTo>
                <a:cubicBezTo>
                  <a:pt x="1931173" y="1833585"/>
                  <a:pt x="1833587" y="1931171"/>
                  <a:pt x="1715910" y="1998631"/>
                </a:cubicBezTo>
                <a:lnTo>
                  <a:pt x="1726306" y="2334672"/>
                </a:lnTo>
                <a:lnTo>
                  <a:pt x="1497481" y="2395985"/>
                </a:lnTo>
                <a:lnTo>
                  <a:pt x="1338463" y="2099768"/>
                </a:lnTo>
                <a:cubicBezTo>
                  <a:pt x="1202822" y="2100185"/>
                  <a:pt x="1069517" y="2064466"/>
                  <a:pt x="952257" y="1996284"/>
                </a:cubicBezTo>
                <a:lnTo>
                  <a:pt x="666435" y="2173305"/>
                </a:lnTo>
                <a:lnTo>
                  <a:pt x="498926" y="2005795"/>
                </a:lnTo>
                <a:lnTo>
                  <a:pt x="675949" y="1719974"/>
                </a:lnTo>
                <a:cubicBezTo>
                  <a:pt x="607768" y="1602715"/>
                  <a:pt x="572050" y="1469410"/>
                  <a:pt x="572466" y="1333769"/>
                </a:cubicBezTo>
                <a:lnTo>
                  <a:pt x="276249" y="1174754"/>
                </a:lnTo>
                <a:lnTo>
                  <a:pt x="337561" y="945932"/>
                </a:lnTo>
                <a:lnTo>
                  <a:pt x="673601" y="956326"/>
                </a:lnTo>
                <a:cubicBezTo>
                  <a:pt x="741061" y="838649"/>
                  <a:pt x="838647" y="741063"/>
                  <a:pt x="956324" y="673603"/>
                </a:cubicBezTo>
                <a:lnTo>
                  <a:pt x="945928" y="337562"/>
                </a:lnTo>
                <a:lnTo>
                  <a:pt x="1174753" y="276249"/>
                </a:lnTo>
                <a:lnTo>
                  <a:pt x="1333771" y="572466"/>
                </a:lnTo>
                <a:cubicBezTo>
                  <a:pt x="1469412" y="572049"/>
                  <a:pt x="1602717" y="607768"/>
                  <a:pt x="1719977" y="675950"/>
                </a:cubicBez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47345" tIns="947345" rIns="947345" bIns="947345" spcCol="1270" anchor="ctr"/>
          <a:lstStyle/>
          <a:p>
            <a:pPr algn="ctr" defTabSz="2133600">
              <a:lnSpc>
                <a:spcPct val="90000"/>
              </a:lnSpc>
              <a:spcAft>
                <a:spcPct val="35000"/>
              </a:spcAft>
              <a:defRPr/>
            </a:pPr>
            <a:r>
              <a:rPr lang="zh-TW" altLang="en-US" sz="4800" dirty="0">
                <a:latin typeface="微軟正黑體" pitchFamily="34" charset="-120"/>
                <a:ea typeface="微軟正黑體" pitchFamily="34" charset="-120"/>
              </a:rPr>
              <a:t>自主</a:t>
            </a:r>
          </a:p>
        </p:txBody>
      </p:sp>
      <p:sp>
        <p:nvSpPr>
          <p:cNvPr id="11" name="圓形箭號 10"/>
          <p:cNvSpPr/>
          <p:nvPr/>
        </p:nvSpPr>
        <p:spPr>
          <a:xfrm rot="8100000">
            <a:off x="2403468" y="317500"/>
            <a:ext cx="3760788" cy="3760788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sp>
      <p:sp>
        <p:nvSpPr>
          <p:cNvPr id="14" name="手繪多邊形 13"/>
          <p:cNvSpPr/>
          <p:nvPr/>
        </p:nvSpPr>
        <p:spPr>
          <a:xfrm>
            <a:off x="677857" y="412751"/>
            <a:ext cx="2727325" cy="2727325"/>
          </a:xfrm>
          <a:custGeom>
            <a:avLst/>
            <a:gdLst>
              <a:gd name="connsiteX0" fmla="*/ 2040724 w 2727338"/>
              <a:gd name="connsiteY0" fmla="*/ 690767 h 2727338"/>
              <a:gd name="connsiteX1" fmla="*/ 2443099 w 2727338"/>
              <a:gd name="connsiteY1" fmla="*/ 569500 h 2727338"/>
              <a:gd name="connsiteX2" fmla="*/ 2591157 w 2727338"/>
              <a:gd name="connsiteY2" fmla="*/ 825946 h 2727338"/>
              <a:gd name="connsiteX3" fmla="*/ 2284948 w 2727338"/>
              <a:gd name="connsiteY3" fmla="*/ 1113777 h 2727338"/>
              <a:gd name="connsiteX4" fmla="*/ 2284947 w 2727338"/>
              <a:gd name="connsiteY4" fmla="*/ 1613562 h 2727338"/>
              <a:gd name="connsiteX5" fmla="*/ 2591157 w 2727338"/>
              <a:gd name="connsiteY5" fmla="*/ 1901392 h 2727338"/>
              <a:gd name="connsiteX6" fmla="*/ 2443099 w 2727338"/>
              <a:gd name="connsiteY6" fmla="*/ 2157838 h 2727338"/>
              <a:gd name="connsiteX7" fmla="*/ 2040724 w 2727338"/>
              <a:gd name="connsiteY7" fmla="*/ 2036571 h 2727338"/>
              <a:gd name="connsiteX8" fmla="*/ 1607894 w 2727338"/>
              <a:gd name="connsiteY8" fmla="*/ 2286465 h 2727338"/>
              <a:gd name="connsiteX9" fmla="*/ 1511729 w 2727338"/>
              <a:gd name="connsiteY9" fmla="*/ 2695567 h 2727338"/>
              <a:gd name="connsiteX10" fmla="*/ 1215609 w 2727338"/>
              <a:gd name="connsiteY10" fmla="*/ 2695567 h 2727338"/>
              <a:gd name="connsiteX11" fmla="*/ 1119443 w 2727338"/>
              <a:gd name="connsiteY11" fmla="*/ 2286466 h 2727338"/>
              <a:gd name="connsiteX12" fmla="*/ 686614 w 2727338"/>
              <a:gd name="connsiteY12" fmla="*/ 2036571 h 2727338"/>
              <a:gd name="connsiteX13" fmla="*/ 284239 w 2727338"/>
              <a:gd name="connsiteY13" fmla="*/ 2157838 h 2727338"/>
              <a:gd name="connsiteX14" fmla="*/ 136181 w 2727338"/>
              <a:gd name="connsiteY14" fmla="*/ 1901392 h 2727338"/>
              <a:gd name="connsiteX15" fmla="*/ 442390 w 2727338"/>
              <a:gd name="connsiteY15" fmla="*/ 1613561 h 2727338"/>
              <a:gd name="connsiteX16" fmla="*/ 442390 w 2727338"/>
              <a:gd name="connsiteY16" fmla="*/ 1113776 h 2727338"/>
              <a:gd name="connsiteX17" fmla="*/ 136181 w 2727338"/>
              <a:gd name="connsiteY17" fmla="*/ 825946 h 2727338"/>
              <a:gd name="connsiteX18" fmla="*/ 284239 w 2727338"/>
              <a:gd name="connsiteY18" fmla="*/ 569500 h 2727338"/>
              <a:gd name="connsiteX19" fmla="*/ 686614 w 2727338"/>
              <a:gd name="connsiteY19" fmla="*/ 690767 h 2727338"/>
              <a:gd name="connsiteX20" fmla="*/ 1119444 w 2727338"/>
              <a:gd name="connsiteY20" fmla="*/ 440874 h 2727338"/>
              <a:gd name="connsiteX21" fmla="*/ 1215609 w 2727338"/>
              <a:gd name="connsiteY21" fmla="*/ 31771 h 2727338"/>
              <a:gd name="connsiteX22" fmla="*/ 1511729 w 2727338"/>
              <a:gd name="connsiteY22" fmla="*/ 31771 h 2727338"/>
              <a:gd name="connsiteX23" fmla="*/ 1607895 w 2727338"/>
              <a:gd name="connsiteY23" fmla="*/ 440872 h 2727338"/>
              <a:gd name="connsiteX24" fmla="*/ 2040724 w 2727338"/>
              <a:gd name="connsiteY24" fmla="*/ 690767 h 272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727338" h="2727338">
                <a:moveTo>
                  <a:pt x="2040724" y="690767"/>
                </a:moveTo>
                <a:lnTo>
                  <a:pt x="2443099" y="569500"/>
                </a:lnTo>
                <a:lnTo>
                  <a:pt x="2591157" y="825946"/>
                </a:lnTo>
                <a:lnTo>
                  <a:pt x="2284948" y="1113777"/>
                </a:lnTo>
                <a:cubicBezTo>
                  <a:pt x="2329334" y="1277416"/>
                  <a:pt x="2329334" y="1449924"/>
                  <a:pt x="2284947" y="1613562"/>
                </a:cubicBezTo>
                <a:lnTo>
                  <a:pt x="2591157" y="1901392"/>
                </a:lnTo>
                <a:lnTo>
                  <a:pt x="2443099" y="2157838"/>
                </a:lnTo>
                <a:lnTo>
                  <a:pt x="2040724" y="2036571"/>
                </a:lnTo>
                <a:cubicBezTo>
                  <a:pt x="1921201" y="2156831"/>
                  <a:pt x="1771804" y="2243085"/>
                  <a:pt x="1607894" y="2286465"/>
                </a:cubicBezTo>
                <a:lnTo>
                  <a:pt x="1511729" y="2695567"/>
                </a:lnTo>
                <a:lnTo>
                  <a:pt x="1215609" y="2695567"/>
                </a:lnTo>
                <a:lnTo>
                  <a:pt x="1119443" y="2286466"/>
                </a:lnTo>
                <a:cubicBezTo>
                  <a:pt x="955534" y="2243086"/>
                  <a:pt x="806136" y="2156831"/>
                  <a:pt x="686614" y="2036571"/>
                </a:cubicBezTo>
                <a:lnTo>
                  <a:pt x="284239" y="2157838"/>
                </a:lnTo>
                <a:lnTo>
                  <a:pt x="136181" y="1901392"/>
                </a:lnTo>
                <a:lnTo>
                  <a:pt x="442390" y="1613561"/>
                </a:lnTo>
                <a:cubicBezTo>
                  <a:pt x="398004" y="1449922"/>
                  <a:pt x="398004" y="1277414"/>
                  <a:pt x="442390" y="1113776"/>
                </a:cubicBezTo>
                <a:lnTo>
                  <a:pt x="136181" y="825946"/>
                </a:lnTo>
                <a:lnTo>
                  <a:pt x="284239" y="569500"/>
                </a:lnTo>
                <a:lnTo>
                  <a:pt x="686614" y="690767"/>
                </a:lnTo>
                <a:cubicBezTo>
                  <a:pt x="806137" y="570507"/>
                  <a:pt x="955534" y="484253"/>
                  <a:pt x="1119444" y="440874"/>
                </a:cubicBezTo>
                <a:lnTo>
                  <a:pt x="1215609" y="31771"/>
                </a:lnTo>
                <a:lnTo>
                  <a:pt x="1511729" y="31771"/>
                </a:lnTo>
                <a:lnTo>
                  <a:pt x="1607895" y="440872"/>
                </a:lnTo>
                <a:cubicBezTo>
                  <a:pt x="1771804" y="484252"/>
                  <a:pt x="1921202" y="570507"/>
                  <a:pt x="2040724" y="690767"/>
                </a:cubicBez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747574" tIns="751727" rIns="747574" bIns="751727" spcCol="1270" anchor="ctr"/>
          <a:lstStyle/>
          <a:p>
            <a:pPr algn="ctr" defTabSz="2133600">
              <a:lnSpc>
                <a:spcPct val="90000"/>
              </a:lnSpc>
              <a:spcAft>
                <a:spcPct val="35000"/>
              </a:spcAft>
              <a:defRPr/>
            </a:pPr>
            <a:r>
              <a:rPr lang="zh-TW" altLang="en-US" sz="4800" dirty="0">
                <a:latin typeface="微軟正黑體" pitchFamily="34" charset="-120"/>
                <a:ea typeface="微軟正黑體" pitchFamily="34" charset="-120"/>
              </a:rPr>
              <a:t>理由</a:t>
            </a:r>
          </a:p>
        </p:txBody>
      </p:sp>
      <p:sp>
        <p:nvSpPr>
          <p:cNvPr id="15" name="圖案 14"/>
          <p:cNvSpPr/>
          <p:nvPr/>
        </p:nvSpPr>
        <p:spPr>
          <a:xfrm>
            <a:off x="195257" y="71439"/>
            <a:ext cx="3487737" cy="3487737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</p:spTree>
    <p:extLst>
      <p:ext uri="{BB962C8B-B14F-4D97-AF65-F5344CB8AC3E}">
        <p14:creationId xmlns:p14="http://schemas.microsoft.com/office/powerpoint/2010/main" val="215694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14" grpId="0" animBg="1"/>
      <p:bldP spid="1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 descr="Bouquet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371600"/>
          </a:xfrm>
          <a:solidFill>
            <a:schemeClr val="bg1"/>
          </a:solidFill>
        </p:spPr>
        <p:txBody>
          <a:bodyPr/>
          <a:lstStyle/>
          <a:p>
            <a:pPr algn="l" eaLnBrk="1" hangingPunct="1">
              <a:defRPr/>
            </a:pPr>
            <a:r>
              <a:rPr lang="zh-TW" altLang="en-US" sz="5000" b="1" dirty="0">
                <a:solidFill>
                  <a:schemeClr val="tx1"/>
                </a:solidFill>
              </a:rPr>
              <a:t>心智解讀能力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0" y="1727356"/>
            <a:ext cx="5181600" cy="3505200"/>
          </a:xfrm>
          <a:solidFill>
            <a:srgbClr val="F3F2E6">
              <a:alpha val="50196"/>
            </a:srgbClr>
          </a:solidFill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chemeClr val="tx1"/>
              </a:buClr>
              <a:buSzPct val="80000"/>
              <a:buFont typeface="Wingdings" panose="05000000000000000000" pitchFamily="2" charset="2"/>
              <a:buNone/>
            </a:pPr>
            <a:r>
              <a:rPr lang="zh-TW" altLang="en-US" sz="3600" b="1" dirty="0"/>
              <a:t>欠缺 </a:t>
            </a:r>
            <a:r>
              <a:rPr lang="en-US" altLang="zh-TW" sz="3600" b="1" dirty="0"/>
              <a:t>Theory of Mind</a:t>
            </a:r>
            <a:endParaRPr lang="zh-TW" altLang="en-US" sz="3600" b="1" dirty="0"/>
          </a:p>
          <a:p>
            <a:pPr eaLnBrk="1" hangingPunct="1"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r>
              <a:rPr lang="zh-TW" alt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沒有想法的概念</a:t>
            </a:r>
          </a:p>
          <a:p>
            <a:pPr eaLnBrk="1" hangingPunct="1"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r>
              <a:rPr lang="zh-TW" alt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對別人的感受反應遲鈍 </a:t>
            </a:r>
          </a:p>
          <a:p>
            <a:pPr eaLnBrk="1" hangingPunct="1"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r>
              <a:rPr lang="zh-TW" alt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理解停留於字面意思</a:t>
            </a:r>
          </a:p>
          <a:p>
            <a:pPr eaLnBrk="1" hangingPunct="1"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</a:pPr>
            <a:r>
              <a:rPr lang="zh-TW" altLang="en-U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不懂社交禁忌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B478D7-30A8-418E-B43A-06616F896D35}"/>
              </a:ext>
            </a:extLst>
          </p:cNvPr>
          <p:cNvSpPr txBox="1">
            <a:spLocks noChangeArrowheads="1"/>
          </p:cNvSpPr>
          <p:nvPr/>
        </p:nvSpPr>
        <p:spPr>
          <a:xfrm>
            <a:off x="1219200" y="2022475"/>
            <a:ext cx="4114800" cy="338772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8000" b="1" dirty="0" err="1"/>
              <a:t>heory</a:t>
            </a:r>
            <a:endParaRPr lang="en-US" altLang="zh-TW" sz="80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8000" b="1" dirty="0"/>
              <a:t>f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8000" b="1" dirty="0" err="1"/>
              <a:t>ind</a:t>
            </a:r>
            <a:endParaRPr lang="en-US" altLang="zh-TW" sz="8000" b="1" dirty="0"/>
          </a:p>
        </p:txBody>
      </p:sp>
      <p:sp>
        <p:nvSpPr>
          <p:cNvPr id="5" name="WordArt 5">
            <a:extLst>
              <a:ext uri="{FF2B5EF4-FFF2-40B4-BE49-F238E27FC236}">
                <a16:creationId xmlns:a16="http://schemas.microsoft.com/office/drawing/2014/main" id="{6B40FF80-5C17-43A3-8963-A5CB996413A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700" y="2057400"/>
            <a:ext cx="838200" cy="8143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altLang="zh-HK" sz="3600" kern="10" dirty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T</a:t>
            </a:r>
            <a:endParaRPr lang="zh-HK" altLang="en-US" sz="3600" kern="10" dirty="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6" name="WordArt 6">
            <a:extLst>
              <a:ext uri="{FF2B5EF4-FFF2-40B4-BE49-F238E27FC236}">
                <a16:creationId xmlns:a16="http://schemas.microsoft.com/office/drawing/2014/main" id="{278E9AA4-5405-4348-86F1-BE97646E4F1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2900" y="3124200"/>
            <a:ext cx="685800" cy="8143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altLang="zh-HK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O</a:t>
            </a:r>
            <a:endParaRPr lang="zh-HK" altLang="en-US" sz="3600" kern="1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7" name="WordArt 7">
            <a:extLst>
              <a:ext uri="{FF2B5EF4-FFF2-40B4-BE49-F238E27FC236}">
                <a16:creationId xmlns:a16="http://schemas.microsoft.com/office/drawing/2014/main" id="{4CA7B30E-6453-4D50-AE6A-864C83FBDE9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4267200"/>
            <a:ext cx="914400" cy="8143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altLang="zh-HK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M</a:t>
            </a:r>
            <a:endParaRPr lang="zh-HK" altLang="en-US" sz="3600" kern="1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30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701E6F-CB83-4BC1-8C1D-B1A6AA08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Soft Skills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975F686-3F33-46CD-910F-DED9093220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89806"/>
          </a:xfrm>
        </p:spPr>
        <p:txBody>
          <a:bodyPr>
            <a:normAutofit/>
          </a:bodyPr>
          <a:lstStyle/>
          <a:p>
            <a:r>
              <a:rPr lang="en-US" altLang="zh-HK" dirty="0"/>
              <a:t>Leadership</a:t>
            </a:r>
          </a:p>
          <a:p>
            <a:r>
              <a:rPr lang="en-US" altLang="zh-HK" dirty="0"/>
              <a:t>Teamwork</a:t>
            </a:r>
          </a:p>
          <a:p>
            <a:r>
              <a:rPr lang="en-US" altLang="zh-HK" dirty="0"/>
              <a:t>Communication</a:t>
            </a:r>
          </a:p>
          <a:p>
            <a:r>
              <a:rPr lang="en-US" altLang="zh-HK" dirty="0"/>
              <a:t>Problem Solving</a:t>
            </a:r>
          </a:p>
          <a:p>
            <a:r>
              <a:rPr lang="en-US" altLang="zh-HK" dirty="0"/>
              <a:t>Interpersonal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17765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1F3DDBD7-2EFA-4A56-8795-70BBABB5F5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3590898"/>
              </p:ext>
            </p:extLst>
          </p:nvPr>
        </p:nvGraphicFramePr>
        <p:xfrm>
          <a:off x="437566" y="622690"/>
          <a:ext cx="9295465" cy="5455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194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397C4E-8248-4301-8E66-A73C331E3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7397C4E-8248-4301-8E66-A73C331E39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391B84-8CFF-4F20-8C1B-87D299854C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7391B84-8CFF-4F20-8C1B-87D299854C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E1AFE6-ADDE-4284-8F94-2CB4AAC01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44E1AFE6-ADDE-4284-8F94-2CB4AAC018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30FA23-B2BF-4B40-ABEE-6EAB723C8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230FA23-B2BF-4B40-ABEE-6EAB723C8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45028C-DB0B-4A2E-B8E5-F8E4B558E8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7045028C-DB0B-4A2E-B8E5-F8E4B558E8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565A38-7E50-4B5B-9648-E4D461E5A7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88565A38-7E50-4B5B-9648-E4D461E5A7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F3C436-9E9F-4F2E-A086-4536B18D1E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94F3C436-9E9F-4F2E-A086-4536B18D1E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A9DE58-5231-46B4-A828-95EBD067A4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DDA9DE58-5231-46B4-A828-95EBD067A4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73FA9A-022D-4FAC-B6B1-BD69916451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0273FA9A-022D-4FAC-B6B1-BD69916451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小水滴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C69C2E4A683429F0CE45613959613" ma:contentTypeVersion="1" ma:contentTypeDescription="Create a new document." ma:contentTypeScope="" ma:versionID="7fea3cd6bb55f357287b6d5a2a60a2e1">
  <xsd:schema xmlns:xsd="http://www.w3.org/2001/XMLSchema" xmlns:xs="http://www.w3.org/2001/XMLSchema" xmlns:p="http://schemas.microsoft.com/office/2006/metadata/properties" xmlns:ns2="3ccbbd28-599d-48f0-8deb-b2a1bc3f350b" targetNamespace="http://schemas.microsoft.com/office/2006/metadata/properties" ma:root="true" ma:fieldsID="5642d717a70a2432387f147171cedb0b" ns2:_="">
    <xsd:import namespace="3ccbbd28-599d-48f0-8deb-b2a1bc3f350b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cbbd28-599d-48f0-8deb-b2a1bc3f350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813040-BA92-400D-87B5-2EBA275947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829A71-4EF6-4507-AD47-66A2D2E271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cbbd28-599d-48f0-8deb-b2a1bc3f35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E504D3-8990-4747-AE49-8AA78B0156D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ccbbd28-599d-48f0-8deb-b2a1bc3f350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TM04033925[[fn=小水滴]]</Template>
  <TotalTime>8075</TotalTime>
  <Words>486</Words>
  <Application>Microsoft Office PowerPoint</Application>
  <PresentationFormat>寬螢幕</PresentationFormat>
  <Paragraphs>158</Paragraphs>
  <Slides>28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44" baseType="lpstr">
      <vt:lpstr>Merriweather</vt:lpstr>
      <vt:lpstr>華康方圓體 Std W7</vt:lpstr>
      <vt:lpstr>微軟正黑體</vt:lpstr>
      <vt:lpstr>新細明體</vt:lpstr>
      <vt:lpstr>Algerian</vt:lpstr>
      <vt:lpstr>Arial</vt:lpstr>
      <vt:lpstr>Arial</vt:lpstr>
      <vt:lpstr>Berlin Sans FB</vt:lpstr>
      <vt:lpstr>Calibri</vt:lpstr>
      <vt:lpstr>Gill Sans MT</vt:lpstr>
      <vt:lpstr>Impact</vt:lpstr>
      <vt:lpstr>Kristen ITC</vt:lpstr>
      <vt:lpstr>Tw Cen MT</vt:lpstr>
      <vt:lpstr>Wingdings</vt:lpstr>
      <vt:lpstr>Wingdings 2</vt:lpstr>
      <vt:lpstr>小水滴</vt:lpstr>
      <vt:lpstr>「與學生同行—同儕溝通有妙法」 - 支援有情緒及行為問題的學生網上研討會(小學)</vt:lpstr>
      <vt:lpstr>PowerPoint 簡報</vt:lpstr>
      <vt:lpstr>Choice Theory  by William Glasser</vt:lpstr>
      <vt:lpstr>PowerPoint 簡報</vt:lpstr>
      <vt:lpstr>PowerPoint 簡報</vt:lpstr>
      <vt:lpstr>PowerPoint 簡報</vt:lpstr>
      <vt:lpstr>心智解讀能力</vt:lpstr>
      <vt:lpstr>Soft Skills</vt:lpstr>
      <vt:lpstr>PowerPoint 簡報</vt:lpstr>
      <vt:lpstr>PowerPoint 簡報</vt:lpstr>
      <vt:lpstr>卓越領袖訓練計劃</vt:lpstr>
      <vt:lpstr>PowerPoint 簡報</vt:lpstr>
      <vt:lpstr>叻？！</vt:lpstr>
      <vt:lpstr>改變他人的方法</vt:lpstr>
      <vt:lpstr>「領導才能」是什麼?</vt:lpstr>
      <vt:lpstr>小領袖</vt:lpstr>
      <vt:lpstr>PowerPoint 簡報</vt:lpstr>
      <vt:lpstr>觀察別人的…</vt:lpstr>
      <vt:lpstr>PowerPoint 簡報</vt:lpstr>
      <vt:lpstr>做個好的聆聽者…</vt:lpstr>
      <vt:lpstr>“好幫手”是...</vt:lpstr>
      <vt:lpstr>“好幫手”不是一個...</vt:lpstr>
      <vt:lpstr>宣揚愛心</vt:lpstr>
      <vt:lpstr>復和 Restorative Justice</vt:lpstr>
      <vt:lpstr>7 Key Active Listening Skills </vt:lpstr>
      <vt:lpstr>小學生平時點溝通？  </vt:lpstr>
      <vt:lpstr>Virginia Satir  - 5 Coping Stances</vt:lpstr>
      <vt:lpstr>Communication Passport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「與學生同行—同儕溝通有妙法」 - 支援有情緒及行為問題的學生網上研討會(小學)</dc:title>
  <dc:creator>Danny Wong</dc:creator>
  <cp:lastModifiedBy>NGOR, Sau-lai</cp:lastModifiedBy>
  <cp:revision>23</cp:revision>
  <dcterms:created xsi:type="dcterms:W3CDTF">2021-01-06T02:06:31Z</dcterms:created>
  <dcterms:modified xsi:type="dcterms:W3CDTF">2021-04-23T09:27:28Z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0x01010054BC69C2E4A683429F0CE45613959613</vt:lpwstr>
  </property>
</Properties>
</file>